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  <p:sldMasterId id="2147483703" r:id="rId2"/>
  </p:sldMasterIdLst>
  <p:notesMasterIdLst>
    <p:notesMasterId r:id="rId10"/>
  </p:notesMasterIdLst>
  <p:handoutMasterIdLst>
    <p:handoutMasterId r:id="rId11"/>
  </p:handoutMasterIdLst>
  <p:sldIdLst>
    <p:sldId id="332" r:id="rId3"/>
    <p:sldId id="383" r:id="rId4"/>
    <p:sldId id="386" r:id="rId5"/>
    <p:sldId id="347" r:id="rId6"/>
    <p:sldId id="385" r:id="rId7"/>
    <p:sldId id="387" r:id="rId8"/>
    <p:sldId id="388" r:id="rId9"/>
  </p:sldIdLst>
  <p:sldSz cx="9144000" cy="5143500" type="screen16x9"/>
  <p:notesSz cx="6858000" cy="9144000"/>
  <p:defaultTextStyle>
    <a:defPPr>
      <a:defRPr lang="es-ES_trad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6912"/>
    <a:srgbClr val="9B4C00"/>
    <a:srgbClr val="736602"/>
    <a:srgbClr val="BAA603"/>
    <a:srgbClr val="69090D"/>
    <a:srgbClr val="750B0F"/>
    <a:srgbClr val="830E12"/>
    <a:srgbClr val="627414"/>
    <a:srgbClr val="6A7C16"/>
    <a:srgbClr val="7284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66"/>
    <p:restoredTop sz="93553" autoAdjust="0"/>
  </p:normalViewPr>
  <p:slideViewPr>
    <p:cSldViewPr snapToGrid="0" snapToObjects="1" showGuides="1">
      <p:cViewPr>
        <p:scale>
          <a:sx n="133" d="100"/>
          <a:sy n="133" d="100"/>
        </p:scale>
        <p:origin x="616" y="5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138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314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FDAA2-155F-4D4D-80FA-13EF88C96703}" type="datetimeFigureOut">
              <a:rPr lang="es-ES_tradnl" smtClean="0"/>
              <a:t>5/2/18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7FB22-0228-B54E-9266-921B6601F8F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420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9BBC1D-01E7-2A4B-B48C-2CB88C1DD72F}" type="datetimeFigureOut">
              <a:rPr lang="es-ES_tradnl" smtClean="0"/>
              <a:t>5/2/18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432D9-C447-114D-8AE4-4B69B11377B0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663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432D9-C447-114D-8AE4-4B69B11377B0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0847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133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370581"/>
            <a:ext cx="9336686" cy="4341716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753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76373" y="2423696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76373" y="3045132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670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72328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72328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1919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43807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" y="1793524"/>
            <a:ext cx="4470474" cy="2617674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982249" y="1984258"/>
            <a:ext cx="3411415" cy="215411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08042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72328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72328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5180487" y="372954"/>
            <a:ext cx="3006042" cy="4453197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583966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3998"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5346074" y="808002"/>
            <a:ext cx="2681232" cy="35596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69473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4692214" y="1806820"/>
            <a:ext cx="3936632" cy="247971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4839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542009" y="1806820"/>
            <a:ext cx="3936632" cy="247971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0379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406771"/>
            <a:ext cx="9144000" cy="3736729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240153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406771"/>
            <a:ext cx="9144000" cy="219807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0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164345"/>
            <a:ext cx="4048838" cy="5200575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94000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232282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853718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468312" y="1263783"/>
            <a:ext cx="2606919" cy="2606919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268540" y="1263783"/>
            <a:ext cx="2606919" cy="2606919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6068768" y="1263783"/>
            <a:ext cx="2606919" cy="2606919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64393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232282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853718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68315" y="1279281"/>
            <a:ext cx="3936632" cy="247971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4739056" y="1279281"/>
            <a:ext cx="3936632" cy="247971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00060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870441" y="1696919"/>
            <a:ext cx="1960682" cy="196068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591659" y="1696919"/>
            <a:ext cx="1960682" cy="196068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229348" y="1696919"/>
            <a:ext cx="1960682" cy="196068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25338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468313" y="1600203"/>
            <a:ext cx="1758460" cy="1758460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618031" y="1600203"/>
            <a:ext cx="1758460" cy="1758460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4767749" y="1600203"/>
            <a:ext cx="1758460" cy="1758460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6917228" y="1600203"/>
            <a:ext cx="1758460" cy="1758460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50285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468313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152082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3835852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5519622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7203392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97592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468313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468313" y="3217989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4572000" y="1556243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4572000" y="3217989"/>
            <a:ext cx="1485897" cy="1485897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98404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63690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125834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775016" y="41939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511881" y="4196957"/>
            <a:ext cx="180000" cy="18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50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775016" y="44987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511881" y="4501757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50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2854512" y="41939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2591377" y="4196957"/>
            <a:ext cx="180000" cy="18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2854512" y="44987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2591377" y="4501757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4870508" y="41939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4607373" y="4196957"/>
            <a:ext cx="180000" cy="18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4870508" y="44987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4607373" y="4501757"/>
            <a:ext cx="180000" cy="18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6886504" y="41939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6623369" y="4196957"/>
            <a:ext cx="180000" cy="18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6886504" y="4498708"/>
            <a:ext cx="1799996" cy="18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6623369" y="4501757"/>
            <a:ext cx="180000" cy="1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 i="0">
              <a:solidFill>
                <a:schemeClr val="bg1">
                  <a:lumMod val="65000"/>
                </a:scheme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7370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146709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768145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787674" y="1242422"/>
            <a:ext cx="1584000" cy="15839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532750" y="1760961"/>
            <a:ext cx="561962" cy="561958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549021" y="1727148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981052" y="1360502"/>
            <a:ext cx="1269135" cy="133173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4869123" y="1242422"/>
            <a:ext cx="1584000" cy="15839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4614199" y="1760961"/>
            <a:ext cx="561962" cy="561958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4630470" y="1727148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5062501" y="1360502"/>
            <a:ext cx="1269135" cy="133173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787674" y="3136683"/>
            <a:ext cx="1584000" cy="15839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532750" y="3655222"/>
            <a:ext cx="561962" cy="561958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549021" y="3621409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981052" y="3254763"/>
            <a:ext cx="1269135" cy="133173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4869123" y="3136683"/>
            <a:ext cx="1584000" cy="15839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4614199" y="3655222"/>
            <a:ext cx="561962" cy="561958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4630470" y="3621409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5062501" y="3254763"/>
            <a:ext cx="1269135" cy="133173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213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194325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011274" y="742321"/>
            <a:ext cx="2575497" cy="3555357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89691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3673775" y="-529902"/>
            <a:ext cx="5563679" cy="5550115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68313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503033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651596" y="742321"/>
            <a:ext cx="3944495" cy="3673401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68312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68312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7559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799713" y="719608"/>
            <a:ext cx="3207133" cy="3980938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641699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5280495" y="730497"/>
            <a:ext cx="2686698" cy="4223845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68313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68313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122013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747624" y="1517928"/>
            <a:ext cx="2160003" cy="216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3490823" y="1517928"/>
            <a:ext cx="2160003" cy="216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6250956" y="1517928"/>
            <a:ext cx="2160003" cy="216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2905213" y="2335938"/>
            <a:ext cx="612001" cy="611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5636239" y="2335938"/>
            <a:ext cx="612001" cy="611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55640" y="1434097"/>
            <a:ext cx="2304738" cy="234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3439353" y="1434097"/>
            <a:ext cx="2262090" cy="234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6190577" y="1434097"/>
            <a:ext cx="2303631" cy="234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2960378" y="2335938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5679622" y="2335938"/>
            <a:ext cx="528106" cy="5620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931635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1793248" y="1589570"/>
            <a:ext cx="1345408" cy="1367992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720951" y="1500670"/>
            <a:ext cx="1522436" cy="1547991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721129" y="3202412"/>
            <a:ext cx="1536840" cy="359817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721129" y="3570382"/>
            <a:ext cx="1536840" cy="19037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721130" y="3828492"/>
            <a:ext cx="1536840" cy="6499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498393" y="1493037"/>
            <a:ext cx="0" cy="3455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898592" y="1589570"/>
            <a:ext cx="1345408" cy="1367992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826295" y="1500670"/>
            <a:ext cx="1522436" cy="1547991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784898" y="3202412"/>
            <a:ext cx="1536840" cy="359817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784898" y="3570382"/>
            <a:ext cx="1536840" cy="19037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784899" y="3828492"/>
            <a:ext cx="1536840" cy="6499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5651631" y="1493037"/>
            <a:ext cx="0" cy="3455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5971609" y="1589570"/>
            <a:ext cx="1345408" cy="1367992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5899312" y="1500670"/>
            <a:ext cx="1522436" cy="1547991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5857915" y="3202412"/>
            <a:ext cx="1536840" cy="359817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5857915" y="3570382"/>
            <a:ext cx="1536840" cy="19037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5857916" y="3828492"/>
            <a:ext cx="1536840" cy="6499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2497073" y="186271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497073" y="807707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854261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ear whitout slide numb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1451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5763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2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83107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3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79004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4">
    <p:bg>
      <p:bgPr>
        <a:solidFill>
          <a:srgbClr val="BAA6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212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3581309" y="0"/>
            <a:ext cx="5563679" cy="4850718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68313" y="742321"/>
            <a:ext cx="4103688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1363757"/>
            <a:ext cx="4103688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207678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5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1508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6">
    <p:bg>
      <p:bgPr>
        <a:solidFill>
          <a:srgbClr val="6909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715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3673775" y="-346183"/>
            <a:ext cx="5563679" cy="5550115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72328" y="372954"/>
            <a:ext cx="4163457" cy="576956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72328" y="994390"/>
            <a:ext cx="4163457" cy="22185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000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4572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9144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3716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1828800" indent="0">
              <a:buNone/>
              <a:defRPr sz="4000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0772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9557" y="-614340"/>
            <a:ext cx="9127247" cy="5587836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28894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117690" cy="4971224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20971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3" y="1"/>
            <a:ext cx="9117689" cy="3539825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84984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0226" y="-4001"/>
            <a:ext cx="9353304" cy="4516366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4946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8673921" y="124852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8531443" y="97609"/>
            <a:ext cx="55208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100" smtClean="0">
                <a:solidFill>
                  <a:schemeClr val="bg1"/>
                </a:solidFill>
              </a:rPr>
              <a:pPr algn="ctr"/>
              <a:t>‹#›</a:t>
            </a:fld>
            <a:endParaRPr lang="es-ES_tradnl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885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1" r:id="rId2"/>
    <p:sldLayoutId id="2147483720" r:id="rId3"/>
    <p:sldLayoutId id="2147483719" r:id="rId4"/>
    <p:sldLayoutId id="2147483713" r:id="rId5"/>
    <p:sldLayoutId id="2147483718" r:id="rId6"/>
    <p:sldLayoutId id="2147483717" r:id="rId7"/>
    <p:sldLayoutId id="2147483716" r:id="rId8"/>
    <p:sldLayoutId id="2147483715" r:id="rId9"/>
    <p:sldLayoutId id="2147483714" r:id="rId10"/>
    <p:sldLayoutId id="2147483711" r:id="rId11"/>
    <p:sldLayoutId id="2147483712" r:id="rId12"/>
    <p:sldLayoutId id="2147483727" r:id="rId13"/>
    <p:sldLayoutId id="2147483748" r:id="rId14"/>
    <p:sldLayoutId id="2147483750" r:id="rId15"/>
    <p:sldLayoutId id="2147483747" r:id="rId16"/>
    <p:sldLayoutId id="2147483749" r:id="rId17"/>
    <p:sldLayoutId id="2147483740" r:id="rId18"/>
    <p:sldLayoutId id="2147483741" r:id="rId19"/>
    <p:sldLayoutId id="2147483739" r:id="rId20"/>
    <p:sldLayoutId id="2147483746" r:id="rId21"/>
    <p:sldLayoutId id="2147483745" r:id="rId22"/>
    <p:sldLayoutId id="2147483742" r:id="rId23"/>
    <p:sldLayoutId id="2147483743" r:id="rId24"/>
    <p:sldLayoutId id="2147483744" r:id="rId25"/>
    <p:sldLayoutId id="2147483738" r:id="rId26"/>
    <p:sldLayoutId id="2147483737" r:id="rId27"/>
    <p:sldLayoutId id="2147483726" r:id="rId28"/>
    <p:sldLayoutId id="2147483722" r:id="rId29"/>
    <p:sldLayoutId id="2147483723" r:id="rId30"/>
    <p:sldLayoutId id="2147483725" r:id="rId31"/>
    <p:sldLayoutId id="2147483724" r:id="rId32"/>
    <p:sldLayoutId id="2147483735" r:id="rId33"/>
    <p:sldLayoutId id="2147483734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465" userDrawn="1">
          <p15:clr>
            <a:srgbClr val="F26B43"/>
          </p15:clr>
        </p15:guide>
        <p15:guide id="4" pos="29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404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28" r:id="rId2"/>
    <p:sldLayoutId id="2147483733" r:id="rId3"/>
    <p:sldLayoutId id="2147483729" r:id="rId4"/>
    <p:sldLayoutId id="2147483730" r:id="rId5"/>
    <p:sldLayoutId id="2147483731" r:id="rId6"/>
    <p:sldLayoutId id="2147483732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a libre 13"/>
          <p:cNvSpPr/>
          <p:nvPr/>
        </p:nvSpPr>
        <p:spPr>
          <a:xfrm flipV="1">
            <a:off x="3421839" y="-1015108"/>
            <a:ext cx="5563679" cy="5550115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lnTo>
                  <a:pt x="1522268" y="363756"/>
                </a:ln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lnTo>
                  <a:pt x="1772601" y="1142618"/>
                </a:ln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lnTo>
                  <a:pt x="3039479" y="0"/>
                </a:lnTo>
                <a:lnTo>
                  <a:pt x="3039480" y="0"/>
                </a:lnTo>
                <a:lnTo>
                  <a:pt x="3039480" y="1362198"/>
                </a:ln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lnTo>
                  <a:pt x="3555210" y="0"/>
                </a:lnTo>
                <a:lnTo>
                  <a:pt x="3555211" y="1049778"/>
                </a:ln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lnTo>
                  <a:pt x="5064995" y="3838103"/>
                </a:ln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lnTo>
                  <a:pt x="4814662" y="4616965"/>
                </a:ln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lnTo>
                  <a:pt x="3547784" y="2265528"/>
                </a:lnTo>
                <a:lnTo>
                  <a:pt x="3547783" y="4836545"/>
                </a:ln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lnTo>
                  <a:pt x="3032053" y="2265528"/>
                </a:lnTo>
                <a:lnTo>
                  <a:pt x="3032052" y="4524125"/>
                </a:ln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7" name="Agrupar 6"/>
          <p:cNvGrpSpPr/>
          <p:nvPr/>
        </p:nvGrpSpPr>
        <p:grpSpPr>
          <a:xfrm>
            <a:off x="5362272" y="4693504"/>
            <a:ext cx="262984" cy="257025"/>
            <a:chOff x="891831" y="3138791"/>
            <a:chExt cx="262984" cy="257025"/>
          </a:xfrm>
          <a:solidFill>
            <a:schemeClr val="accent1">
              <a:lumMod val="75000"/>
              <a:lumOff val="25000"/>
            </a:schemeClr>
          </a:solidFill>
        </p:grpSpPr>
        <p:sp>
          <p:nvSpPr>
            <p:cNvPr id="8" name="Forma libre 7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" name="Forma libre 10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2" name="Rectángulo redondeado 11"/>
          <p:cNvSpPr/>
          <p:nvPr/>
        </p:nvSpPr>
        <p:spPr>
          <a:xfrm>
            <a:off x="8979169" y="3480138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Forma libre 12"/>
          <p:cNvSpPr/>
          <p:nvPr/>
        </p:nvSpPr>
        <p:spPr>
          <a:xfrm>
            <a:off x="3673774" y="2640342"/>
            <a:ext cx="258053" cy="255600"/>
          </a:xfrm>
          <a:custGeom>
            <a:avLst/>
            <a:gdLst>
              <a:gd name="connsiteX0" fmla="*/ 128396 w 258053"/>
              <a:gd name="connsiteY0" fmla="*/ 63180 h 255600"/>
              <a:gd name="connsiteX1" fmla="*/ 62663 w 258053"/>
              <a:gd name="connsiteY1" fmla="*/ 128913 h 255600"/>
              <a:gd name="connsiteX2" fmla="*/ 128396 w 258053"/>
              <a:gd name="connsiteY2" fmla="*/ 194646 h 255600"/>
              <a:gd name="connsiteX3" fmla="*/ 129658 w 258053"/>
              <a:gd name="connsiteY3" fmla="*/ 194646 h 255600"/>
              <a:gd name="connsiteX4" fmla="*/ 195391 w 258053"/>
              <a:gd name="connsiteY4" fmla="*/ 128913 h 255600"/>
              <a:gd name="connsiteX5" fmla="*/ 129658 w 258053"/>
              <a:gd name="connsiteY5" fmla="*/ 63180 h 255600"/>
              <a:gd name="connsiteX6" fmla="*/ 127800 w 258053"/>
              <a:gd name="connsiteY6" fmla="*/ 0 h 255600"/>
              <a:gd name="connsiteX7" fmla="*/ 130253 w 258053"/>
              <a:gd name="connsiteY7" fmla="*/ 0 h 255600"/>
              <a:gd name="connsiteX8" fmla="*/ 258053 w 258053"/>
              <a:gd name="connsiteY8" fmla="*/ 127800 h 255600"/>
              <a:gd name="connsiteX9" fmla="*/ 130253 w 258053"/>
              <a:gd name="connsiteY9" fmla="*/ 255600 h 255600"/>
              <a:gd name="connsiteX10" fmla="*/ 127800 w 258053"/>
              <a:gd name="connsiteY10" fmla="*/ 255600 h 255600"/>
              <a:gd name="connsiteX11" fmla="*/ 0 w 258053"/>
              <a:gd name="connsiteY11" fmla="*/ 127800 h 255600"/>
              <a:gd name="connsiteX12" fmla="*/ 127800 w 258053"/>
              <a:gd name="connsiteY12" fmla="*/ 0 h 2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8053" h="255600">
                <a:moveTo>
                  <a:pt x="128396" y="63180"/>
                </a:moveTo>
                <a:cubicBezTo>
                  <a:pt x="92093" y="63180"/>
                  <a:pt x="62663" y="92610"/>
                  <a:pt x="62663" y="128913"/>
                </a:cubicBezTo>
                <a:cubicBezTo>
                  <a:pt x="62663" y="165216"/>
                  <a:pt x="92093" y="194646"/>
                  <a:pt x="128396" y="194646"/>
                </a:cubicBezTo>
                <a:lnTo>
                  <a:pt x="129658" y="194646"/>
                </a:lnTo>
                <a:cubicBezTo>
                  <a:pt x="165961" y="194646"/>
                  <a:pt x="195391" y="165216"/>
                  <a:pt x="195391" y="128913"/>
                </a:cubicBezTo>
                <a:cubicBezTo>
                  <a:pt x="195391" y="92610"/>
                  <a:pt x="165961" y="63180"/>
                  <a:pt x="129658" y="63180"/>
                </a:cubicBezTo>
                <a:close/>
                <a:moveTo>
                  <a:pt x="127800" y="0"/>
                </a:moveTo>
                <a:lnTo>
                  <a:pt x="130253" y="0"/>
                </a:lnTo>
                <a:cubicBezTo>
                  <a:pt x="200835" y="0"/>
                  <a:pt x="258053" y="57218"/>
                  <a:pt x="258053" y="127800"/>
                </a:cubicBezTo>
                <a:cubicBezTo>
                  <a:pt x="258053" y="198382"/>
                  <a:pt x="200835" y="255600"/>
                  <a:pt x="130253" y="255600"/>
                </a:cubicBezTo>
                <a:lnTo>
                  <a:pt x="127800" y="255600"/>
                </a:lnTo>
                <a:cubicBezTo>
                  <a:pt x="57218" y="255600"/>
                  <a:pt x="0" y="198382"/>
                  <a:pt x="0" y="127800"/>
                </a:cubicBezTo>
                <a:cubicBezTo>
                  <a:pt x="0" y="57218"/>
                  <a:pt x="57218" y="0"/>
                  <a:pt x="127800" y="0"/>
                </a:cubicBezTo>
                <a:close/>
              </a:path>
            </a:pathLst>
          </a:cu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506196" y="1859326"/>
            <a:ext cx="2956196" cy="576956"/>
          </a:xfrm>
        </p:spPr>
        <p:txBody>
          <a:bodyPr/>
          <a:lstStyle/>
          <a:p>
            <a:r>
              <a:rPr lang="es-ES_tradnl" dirty="0" err="1"/>
              <a:t>Projet</a:t>
            </a:r>
            <a:r>
              <a:rPr lang="es-ES_tradnl" dirty="0"/>
              <a:t> SDCI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1"/>
          </p:nvPr>
        </p:nvSpPr>
        <p:spPr>
          <a:xfrm>
            <a:off x="506196" y="2480762"/>
            <a:ext cx="2956196" cy="221850"/>
          </a:xfrm>
        </p:spPr>
        <p:txBody>
          <a:bodyPr/>
          <a:lstStyle/>
          <a:p>
            <a:r>
              <a:rPr lang="en-US" dirty="0"/>
              <a:t>Oral de </a:t>
            </a:r>
            <a:r>
              <a:rPr lang="en-US" dirty="0" err="1"/>
              <a:t>présentation</a:t>
            </a:r>
            <a:endParaRPr lang="en-US" dirty="0"/>
          </a:p>
        </p:txBody>
      </p:sp>
      <p:sp>
        <p:nvSpPr>
          <p:cNvPr id="10" name="Text Placeholder 23"/>
          <p:cNvSpPr txBox="1">
            <a:spLocks/>
          </p:cNvSpPr>
          <p:nvPr/>
        </p:nvSpPr>
        <p:spPr>
          <a:xfrm>
            <a:off x="506195" y="2810166"/>
            <a:ext cx="2956196" cy="690505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À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l’attention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M.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Chassot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et M.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Medjia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pPr marL="0" indent="0">
              <a:lnSpc>
                <a:spcPts val="1400"/>
              </a:lnSpc>
              <a:buNone/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pPr marL="0" indent="0">
              <a:lnSpc>
                <a:spcPts val="1400"/>
              </a:lnSpc>
              <a:buNone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Travail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réalisé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par :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Florian CLANET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Rama DESPLATS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Yuxiao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MAO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</a:b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C31DFD4-E59C-5B4A-BAEF-F7764B9CAB5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1933" r="11933"/>
          <a:stretch>
            <a:fillRect/>
          </a:stretch>
        </p:blipFill>
        <p:spPr>
          <a:xfrm>
            <a:off x="3673775" y="-346183"/>
            <a:ext cx="5563679" cy="5550115"/>
          </a:xfrm>
        </p:spPr>
      </p:pic>
    </p:spTree>
    <p:extLst>
      <p:ext uri="{BB962C8B-B14F-4D97-AF65-F5344CB8AC3E}">
        <p14:creationId xmlns:p14="http://schemas.microsoft.com/office/powerpoint/2010/main" val="168470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 9"/>
          <p:cNvSpPr/>
          <p:nvPr/>
        </p:nvSpPr>
        <p:spPr>
          <a:xfrm flipH="1">
            <a:off x="0" y="-474451"/>
            <a:ext cx="4048607" cy="5550115"/>
          </a:xfrm>
          <a:custGeom>
            <a:avLst/>
            <a:gdLst>
              <a:gd name="connsiteX0" fmla="*/ 1524638 w 4048838"/>
              <a:gd name="connsiteY0" fmla="*/ 0 h 5550115"/>
              <a:gd name="connsiteX1" fmla="*/ 1524639 w 4048838"/>
              <a:gd name="connsiteY1" fmla="*/ 0 h 5550115"/>
              <a:gd name="connsiteX2" fmla="*/ 1524639 w 4048838"/>
              <a:gd name="connsiteY2" fmla="*/ 1362198 h 5550115"/>
              <a:gd name="connsiteX3" fmla="*/ 1534777 w 4048838"/>
              <a:gd name="connsiteY3" fmla="*/ 1311979 h 5550115"/>
              <a:gd name="connsiteX4" fmla="*/ 1653665 w 4048838"/>
              <a:gd name="connsiteY4" fmla="*/ 1233175 h 5550115"/>
              <a:gd name="connsiteX5" fmla="*/ 1772552 w 4048838"/>
              <a:gd name="connsiteY5" fmla="*/ 1311979 h 5550115"/>
              <a:gd name="connsiteX6" fmla="*/ 1782316 w 4048838"/>
              <a:gd name="connsiteY6" fmla="*/ 1360339 h 5550115"/>
              <a:gd name="connsiteX7" fmla="*/ 1782316 w 4048838"/>
              <a:gd name="connsiteY7" fmla="*/ 1946741 h 5550115"/>
              <a:gd name="connsiteX8" fmla="*/ 1911343 w 4048838"/>
              <a:gd name="connsiteY8" fmla="*/ 2075768 h 5550115"/>
              <a:gd name="connsiteX9" fmla="*/ 1911342 w 4048838"/>
              <a:gd name="connsiteY9" fmla="*/ 2075767 h 5550115"/>
              <a:gd name="connsiteX10" fmla="*/ 2040369 w 4048838"/>
              <a:gd name="connsiteY10" fmla="*/ 1946740 h 5550115"/>
              <a:gd name="connsiteX11" fmla="*/ 2040369 w 4048838"/>
              <a:gd name="connsiteY11" fmla="*/ 0 h 5550115"/>
              <a:gd name="connsiteX12" fmla="*/ 2040370 w 4048838"/>
              <a:gd name="connsiteY12" fmla="*/ 1049778 h 5550115"/>
              <a:gd name="connsiteX13" fmla="*/ 2050508 w 4048838"/>
              <a:gd name="connsiteY13" fmla="*/ 999559 h 5550115"/>
              <a:gd name="connsiteX14" fmla="*/ 2169396 w 4048838"/>
              <a:gd name="connsiteY14" fmla="*/ 920755 h 5550115"/>
              <a:gd name="connsiteX15" fmla="*/ 2288283 w 4048838"/>
              <a:gd name="connsiteY15" fmla="*/ 999559 h 5550115"/>
              <a:gd name="connsiteX16" fmla="*/ 2291881 w 4048838"/>
              <a:gd name="connsiteY16" fmla="*/ 1017378 h 5550115"/>
              <a:gd name="connsiteX17" fmla="*/ 2291881 w 4048838"/>
              <a:gd name="connsiteY17" fmla="*/ 1326324 h 5550115"/>
              <a:gd name="connsiteX18" fmla="*/ 2420908 w 4048838"/>
              <a:gd name="connsiteY18" fmla="*/ 1455351 h 5550115"/>
              <a:gd name="connsiteX19" fmla="*/ 2420907 w 4048838"/>
              <a:gd name="connsiteY19" fmla="*/ 1455350 h 5550115"/>
              <a:gd name="connsiteX20" fmla="*/ 2549934 w 4048838"/>
              <a:gd name="connsiteY20" fmla="*/ 1326323 h 5550115"/>
              <a:gd name="connsiteX21" fmla="*/ 2549934 w 4048838"/>
              <a:gd name="connsiteY21" fmla="*/ 1279585 h 5550115"/>
              <a:gd name="connsiteX22" fmla="*/ 2568603 w 4048838"/>
              <a:gd name="connsiteY22" fmla="*/ 1247043 h 5550115"/>
              <a:gd name="connsiteX23" fmla="*/ 2645668 w 4048838"/>
              <a:gd name="connsiteY23" fmla="*/ 1200599 h 5550115"/>
              <a:gd name="connsiteX24" fmla="*/ 2669148 w 4048838"/>
              <a:gd name="connsiteY24" fmla="*/ 1198232 h 5550115"/>
              <a:gd name="connsiteX25" fmla="*/ 2669148 w 4048838"/>
              <a:gd name="connsiteY25" fmla="*/ 1197494 h 5550115"/>
              <a:gd name="connsiteX26" fmla="*/ 2717218 w 4048838"/>
              <a:gd name="connsiteY26" fmla="*/ 1187790 h 5550115"/>
              <a:gd name="connsiteX27" fmla="*/ 2796021 w 4048838"/>
              <a:gd name="connsiteY27" fmla="*/ 1068902 h 5550115"/>
              <a:gd name="connsiteX28" fmla="*/ 2796021 w 4048838"/>
              <a:gd name="connsiteY28" fmla="*/ 954918 h 5550115"/>
              <a:gd name="connsiteX29" fmla="*/ 2804410 w 4048838"/>
              <a:gd name="connsiteY29" fmla="*/ 913368 h 5550115"/>
              <a:gd name="connsiteX30" fmla="*/ 2923297 w 4048838"/>
              <a:gd name="connsiteY30" fmla="*/ 834564 h 5550115"/>
              <a:gd name="connsiteX31" fmla="*/ 3042184 w 4048838"/>
              <a:gd name="connsiteY31" fmla="*/ 913368 h 5550115"/>
              <a:gd name="connsiteX32" fmla="*/ 3044374 w 4048838"/>
              <a:gd name="connsiteY32" fmla="*/ 924213 h 5550115"/>
              <a:gd name="connsiteX33" fmla="*/ 3044374 w 4048838"/>
              <a:gd name="connsiteY33" fmla="*/ 1077616 h 5550115"/>
              <a:gd name="connsiteX34" fmla="*/ 3123177 w 4048838"/>
              <a:gd name="connsiteY34" fmla="*/ 1196504 h 5550115"/>
              <a:gd name="connsiteX35" fmla="*/ 3171247 w 4048838"/>
              <a:gd name="connsiteY35" fmla="*/ 1206208 h 5550115"/>
              <a:gd name="connsiteX36" fmla="*/ 3171247 w 4048838"/>
              <a:gd name="connsiteY36" fmla="*/ 1206946 h 5550115"/>
              <a:gd name="connsiteX37" fmla="*/ 3194727 w 4048838"/>
              <a:gd name="connsiteY37" fmla="*/ 1209313 h 5550115"/>
              <a:gd name="connsiteX38" fmla="*/ 3294455 w 4048838"/>
              <a:gd name="connsiteY38" fmla="*/ 1295262 h 5550115"/>
              <a:gd name="connsiteX39" fmla="*/ 3296659 w 4048838"/>
              <a:gd name="connsiteY39" fmla="*/ 1307752 h 5550115"/>
              <a:gd name="connsiteX40" fmla="*/ 3296659 w 4048838"/>
              <a:gd name="connsiteY40" fmla="*/ 1441660 h 5550115"/>
              <a:gd name="connsiteX41" fmla="*/ 3425686 w 4048838"/>
              <a:gd name="connsiteY41" fmla="*/ 1570687 h 5550115"/>
              <a:gd name="connsiteX42" fmla="*/ 3425685 w 4048838"/>
              <a:gd name="connsiteY42" fmla="*/ 1570686 h 5550115"/>
              <a:gd name="connsiteX43" fmla="*/ 3554712 w 4048838"/>
              <a:gd name="connsiteY43" fmla="*/ 1441659 h 5550115"/>
              <a:gd name="connsiteX44" fmla="*/ 3554712 w 4048838"/>
              <a:gd name="connsiteY44" fmla="*/ 1076405 h 5550115"/>
              <a:gd name="connsiteX45" fmla="*/ 3556916 w 4048838"/>
              <a:gd name="connsiteY45" fmla="*/ 1063915 h 5550115"/>
              <a:gd name="connsiteX46" fmla="*/ 3656645 w 4048838"/>
              <a:gd name="connsiteY46" fmla="*/ 977966 h 5550115"/>
              <a:gd name="connsiteX47" fmla="*/ 3680125 w 4048838"/>
              <a:gd name="connsiteY47" fmla="*/ 975599 h 5550115"/>
              <a:gd name="connsiteX48" fmla="*/ 3680125 w 4048838"/>
              <a:gd name="connsiteY48" fmla="*/ 974861 h 5550115"/>
              <a:gd name="connsiteX49" fmla="*/ 3728195 w 4048838"/>
              <a:gd name="connsiteY49" fmla="*/ 965157 h 5550115"/>
              <a:gd name="connsiteX50" fmla="*/ 3806998 w 4048838"/>
              <a:gd name="connsiteY50" fmla="*/ 846269 h 5550115"/>
              <a:gd name="connsiteX51" fmla="*/ 3806998 w 4048838"/>
              <a:gd name="connsiteY51" fmla="*/ 469894 h 5550115"/>
              <a:gd name="connsiteX52" fmla="*/ 3815387 w 4048838"/>
              <a:gd name="connsiteY52" fmla="*/ 428344 h 5550115"/>
              <a:gd name="connsiteX53" fmla="*/ 3934274 w 4048838"/>
              <a:gd name="connsiteY53" fmla="*/ 349540 h 5550115"/>
              <a:gd name="connsiteX54" fmla="*/ 4033837 w 4048838"/>
              <a:gd name="connsiteY54" fmla="*/ 396494 h 5550115"/>
              <a:gd name="connsiteX55" fmla="*/ 4047851 w 4048838"/>
              <a:gd name="connsiteY55" fmla="*/ 419592 h 5550115"/>
              <a:gd name="connsiteX56" fmla="*/ 4047851 w 4048838"/>
              <a:gd name="connsiteY56" fmla="*/ 2265528 h 5550115"/>
              <a:gd name="connsiteX57" fmla="*/ 4048838 w 4048838"/>
              <a:gd name="connsiteY57" fmla="*/ 2265528 h 5550115"/>
              <a:gd name="connsiteX58" fmla="*/ 4048838 w 4048838"/>
              <a:gd name="connsiteY58" fmla="*/ 3341998 h 5550115"/>
              <a:gd name="connsiteX59" fmla="*/ 3970035 w 4048838"/>
              <a:gd name="connsiteY59" fmla="*/ 3460886 h 5550115"/>
              <a:gd name="connsiteX60" fmla="*/ 3921965 w 4048838"/>
              <a:gd name="connsiteY60" fmla="*/ 3470590 h 5550115"/>
              <a:gd name="connsiteX61" fmla="*/ 3921965 w 4048838"/>
              <a:gd name="connsiteY61" fmla="*/ 3471328 h 5550115"/>
              <a:gd name="connsiteX62" fmla="*/ 3898485 w 4048838"/>
              <a:gd name="connsiteY62" fmla="*/ 3473695 h 5550115"/>
              <a:gd name="connsiteX63" fmla="*/ 3821421 w 4048838"/>
              <a:gd name="connsiteY63" fmla="*/ 3520139 h 5550115"/>
              <a:gd name="connsiteX64" fmla="*/ 3800256 w 4048838"/>
              <a:gd name="connsiteY64" fmla="*/ 3557030 h 5550115"/>
              <a:gd name="connsiteX65" fmla="*/ 3800256 w 4048838"/>
              <a:gd name="connsiteY65" fmla="*/ 3620344 h 5550115"/>
              <a:gd name="connsiteX66" fmla="*/ 3721453 w 4048838"/>
              <a:gd name="connsiteY66" fmla="*/ 3739232 h 5550115"/>
              <a:gd name="connsiteX67" fmla="*/ 3673383 w 4048838"/>
              <a:gd name="connsiteY67" fmla="*/ 3748936 h 5550115"/>
              <a:gd name="connsiteX68" fmla="*/ 3673383 w 4048838"/>
              <a:gd name="connsiteY68" fmla="*/ 3749674 h 5550115"/>
              <a:gd name="connsiteX69" fmla="*/ 3649903 w 4048838"/>
              <a:gd name="connsiteY69" fmla="*/ 3752041 h 5550115"/>
              <a:gd name="connsiteX70" fmla="*/ 3550174 w 4048838"/>
              <a:gd name="connsiteY70" fmla="*/ 3837990 h 5550115"/>
              <a:gd name="connsiteX71" fmla="*/ 3550154 w 4048838"/>
              <a:gd name="connsiteY71" fmla="*/ 3838103 h 5550115"/>
              <a:gd name="connsiteX72" fmla="*/ 3550154 w 4048838"/>
              <a:gd name="connsiteY72" fmla="*/ 4397896 h 5550115"/>
              <a:gd name="connsiteX73" fmla="*/ 3471351 w 4048838"/>
              <a:gd name="connsiteY73" fmla="*/ 4516784 h 5550115"/>
              <a:gd name="connsiteX74" fmla="*/ 3423281 w 4048838"/>
              <a:gd name="connsiteY74" fmla="*/ 4526488 h 5550115"/>
              <a:gd name="connsiteX75" fmla="*/ 3423281 w 4048838"/>
              <a:gd name="connsiteY75" fmla="*/ 4527226 h 5550115"/>
              <a:gd name="connsiteX76" fmla="*/ 3399801 w 4048838"/>
              <a:gd name="connsiteY76" fmla="*/ 4529593 h 5550115"/>
              <a:gd name="connsiteX77" fmla="*/ 3300072 w 4048838"/>
              <a:gd name="connsiteY77" fmla="*/ 4615542 h 5550115"/>
              <a:gd name="connsiteX78" fmla="*/ 3299821 w 4048838"/>
              <a:gd name="connsiteY78" fmla="*/ 4616965 h 5550115"/>
              <a:gd name="connsiteX79" fmla="*/ 3299821 w 4048838"/>
              <a:gd name="connsiteY79" fmla="*/ 4885290 h 5550115"/>
              <a:gd name="connsiteX80" fmla="*/ 3170794 w 4048838"/>
              <a:gd name="connsiteY80" fmla="*/ 5014317 h 5550115"/>
              <a:gd name="connsiteX81" fmla="*/ 3170795 w 4048838"/>
              <a:gd name="connsiteY81" fmla="*/ 5014316 h 5550115"/>
              <a:gd name="connsiteX82" fmla="*/ 3041768 w 4048838"/>
              <a:gd name="connsiteY82" fmla="*/ 4885289 h 5550115"/>
              <a:gd name="connsiteX83" fmla="*/ 3041768 w 4048838"/>
              <a:gd name="connsiteY83" fmla="*/ 4605270 h 5550115"/>
              <a:gd name="connsiteX84" fmla="*/ 3039765 w 4048838"/>
              <a:gd name="connsiteY84" fmla="*/ 4593919 h 5550115"/>
              <a:gd name="connsiteX85" fmla="*/ 2940036 w 4048838"/>
              <a:gd name="connsiteY85" fmla="*/ 4507970 h 5550115"/>
              <a:gd name="connsiteX86" fmla="*/ 2916556 w 4048838"/>
              <a:gd name="connsiteY86" fmla="*/ 4505603 h 5550115"/>
              <a:gd name="connsiteX87" fmla="*/ 2916556 w 4048838"/>
              <a:gd name="connsiteY87" fmla="*/ 4504865 h 5550115"/>
              <a:gd name="connsiteX88" fmla="*/ 2868486 w 4048838"/>
              <a:gd name="connsiteY88" fmla="*/ 4495161 h 5550115"/>
              <a:gd name="connsiteX89" fmla="*/ 2789683 w 4048838"/>
              <a:gd name="connsiteY89" fmla="*/ 4376273 h 5550115"/>
              <a:gd name="connsiteX90" fmla="*/ 2789683 w 4048838"/>
              <a:gd name="connsiteY90" fmla="*/ 4286143 h 5550115"/>
              <a:gd name="connsiteX91" fmla="*/ 2781294 w 4048838"/>
              <a:gd name="connsiteY91" fmla="*/ 4244593 h 5550115"/>
              <a:gd name="connsiteX92" fmla="*/ 2662407 w 4048838"/>
              <a:gd name="connsiteY92" fmla="*/ 4165789 h 5550115"/>
              <a:gd name="connsiteX93" fmla="*/ 2543520 w 4048838"/>
              <a:gd name="connsiteY93" fmla="*/ 4244593 h 5550115"/>
              <a:gd name="connsiteX94" fmla="*/ 2541330 w 4048838"/>
              <a:gd name="connsiteY94" fmla="*/ 4255437 h 5550115"/>
              <a:gd name="connsiteX95" fmla="*/ 2541330 w 4048838"/>
              <a:gd name="connsiteY95" fmla="*/ 4496307 h 5550115"/>
              <a:gd name="connsiteX96" fmla="*/ 2462527 w 4048838"/>
              <a:gd name="connsiteY96" fmla="*/ 4615195 h 5550115"/>
              <a:gd name="connsiteX97" fmla="*/ 2414457 w 4048838"/>
              <a:gd name="connsiteY97" fmla="*/ 4624899 h 5550115"/>
              <a:gd name="connsiteX98" fmla="*/ 2414457 w 4048838"/>
              <a:gd name="connsiteY98" fmla="*/ 4625637 h 5550115"/>
              <a:gd name="connsiteX99" fmla="*/ 2390977 w 4048838"/>
              <a:gd name="connsiteY99" fmla="*/ 4628004 h 5550115"/>
              <a:gd name="connsiteX100" fmla="*/ 2291248 w 4048838"/>
              <a:gd name="connsiteY100" fmla="*/ 4713953 h 5550115"/>
              <a:gd name="connsiteX101" fmla="*/ 2290996 w 4048838"/>
              <a:gd name="connsiteY101" fmla="*/ 4715382 h 5550115"/>
              <a:gd name="connsiteX102" fmla="*/ 2290996 w 4048838"/>
              <a:gd name="connsiteY102" fmla="*/ 4820023 h 5550115"/>
              <a:gd name="connsiteX103" fmla="*/ 2161969 w 4048838"/>
              <a:gd name="connsiteY103" fmla="*/ 4949050 h 5550115"/>
              <a:gd name="connsiteX104" fmla="*/ 2161970 w 4048838"/>
              <a:gd name="connsiteY104" fmla="*/ 4949049 h 5550115"/>
              <a:gd name="connsiteX105" fmla="*/ 2032943 w 4048838"/>
              <a:gd name="connsiteY105" fmla="*/ 4820022 h 5550115"/>
              <a:gd name="connsiteX106" fmla="*/ 2032943 w 4048838"/>
              <a:gd name="connsiteY106" fmla="*/ 2265528 h 5550115"/>
              <a:gd name="connsiteX107" fmla="*/ 2032942 w 4048838"/>
              <a:gd name="connsiteY107" fmla="*/ 4836545 h 5550115"/>
              <a:gd name="connsiteX108" fmla="*/ 2022804 w 4048838"/>
              <a:gd name="connsiteY108" fmla="*/ 4786326 h 5550115"/>
              <a:gd name="connsiteX109" fmla="*/ 1903916 w 4048838"/>
              <a:gd name="connsiteY109" fmla="*/ 4707522 h 5550115"/>
              <a:gd name="connsiteX110" fmla="*/ 1785029 w 4048838"/>
              <a:gd name="connsiteY110" fmla="*/ 4786326 h 5550115"/>
              <a:gd name="connsiteX111" fmla="*/ 1775265 w 4048838"/>
              <a:gd name="connsiteY111" fmla="*/ 4834686 h 5550115"/>
              <a:gd name="connsiteX112" fmla="*/ 1775265 w 4048838"/>
              <a:gd name="connsiteY112" fmla="*/ 5421088 h 5550115"/>
              <a:gd name="connsiteX113" fmla="*/ 1646238 w 4048838"/>
              <a:gd name="connsiteY113" fmla="*/ 5550115 h 5550115"/>
              <a:gd name="connsiteX114" fmla="*/ 1646239 w 4048838"/>
              <a:gd name="connsiteY114" fmla="*/ 5550114 h 5550115"/>
              <a:gd name="connsiteX115" fmla="*/ 1517212 w 4048838"/>
              <a:gd name="connsiteY115" fmla="*/ 5421087 h 5550115"/>
              <a:gd name="connsiteX116" fmla="*/ 1517212 w 4048838"/>
              <a:gd name="connsiteY116" fmla="*/ 2265528 h 5550115"/>
              <a:gd name="connsiteX117" fmla="*/ 1517211 w 4048838"/>
              <a:gd name="connsiteY117" fmla="*/ 4524125 h 5550115"/>
              <a:gd name="connsiteX118" fmla="*/ 1507073 w 4048838"/>
              <a:gd name="connsiteY118" fmla="*/ 4473906 h 5550115"/>
              <a:gd name="connsiteX119" fmla="*/ 1388185 w 4048838"/>
              <a:gd name="connsiteY119" fmla="*/ 4395102 h 5550115"/>
              <a:gd name="connsiteX120" fmla="*/ 1269298 w 4048838"/>
              <a:gd name="connsiteY120" fmla="*/ 4473906 h 5550115"/>
              <a:gd name="connsiteX121" fmla="*/ 1265700 w 4048838"/>
              <a:gd name="connsiteY121" fmla="*/ 4491725 h 5550115"/>
              <a:gd name="connsiteX122" fmla="*/ 1265700 w 4048838"/>
              <a:gd name="connsiteY122" fmla="*/ 4800671 h 5550115"/>
              <a:gd name="connsiteX123" fmla="*/ 1136673 w 4048838"/>
              <a:gd name="connsiteY123" fmla="*/ 4929698 h 5550115"/>
              <a:gd name="connsiteX124" fmla="*/ 1136674 w 4048838"/>
              <a:gd name="connsiteY124" fmla="*/ 4929697 h 5550115"/>
              <a:gd name="connsiteX125" fmla="*/ 1007647 w 4048838"/>
              <a:gd name="connsiteY125" fmla="*/ 4800670 h 5550115"/>
              <a:gd name="connsiteX126" fmla="*/ 1007647 w 4048838"/>
              <a:gd name="connsiteY126" fmla="*/ 4753932 h 5550115"/>
              <a:gd name="connsiteX127" fmla="*/ 988978 w 4048838"/>
              <a:gd name="connsiteY127" fmla="*/ 4721390 h 5550115"/>
              <a:gd name="connsiteX128" fmla="*/ 911913 w 4048838"/>
              <a:gd name="connsiteY128" fmla="*/ 4674946 h 5550115"/>
              <a:gd name="connsiteX129" fmla="*/ 888433 w 4048838"/>
              <a:gd name="connsiteY129" fmla="*/ 4672579 h 5550115"/>
              <a:gd name="connsiteX130" fmla="*/ 888433 w 4048838"/>
              <a:gd name="connsiteY130" fmla="*/ 4671841 h 5550115"/>
              <a:gd name="connsiteX131" fmla="*/ 840363 w 4048838"/>
              <a:gd name="connsiteY131" fmla="*/ 4662137 h 5550115"/>
              <a:gd name="connsiteX132" fmla="*/ 761560 w 4048838"/>
              <a:gd name="connsiteY132" fmla="*/ 4543249 h 5550115"/>
              <a:gd name="connsiteX133" fmla="*/ 761560 w 4048838"/>
              <a:gd name="connsiteY133" fmla="*/ 4429265 h 5550115"/>
              <a:gd name="connsiteX134" fmla="*/ 753171 w 4048838"/>
              <a:gd name="connsiteY134" fmla="*/ 4387715 h 5550115"/>
              <a:gd name="connsiteX135" fmla="*/ 634284 w 4048838"/>
              <a:gd name="connsiteY135" fmla="*/ 4308911 h 5550115"/>
              <a:gd name="connsiteX136" fmla="*/ 515397 w 4048838"/>
              <a:gd name="connsiteY136" fmla="*/ 4387715 h 5550115"/>
              <a:gd name="connsiteX137" fmla="*/ 513207 w 4048838"/>
              <a:gd name="connsiteY137" fmla="*/ 4398560 h 5550115"/>
              <a:gd name="connsiteX138" fmla="*/ 513207 w 4048838"/>
              <a:gd name="connsiteY138" fmla="*/ 4551963 h 5550115"/>
              <a:gd name="connsiteX139" fmla="*/ 434404 w 4048838"/>
              <a:gd name="connsiteY139" fmla="*/ 4670851 h 5550115"/>
              <a:gd name="connsiteX140" fmla="*/ 386334 w 4048838"/>
              <a:gd name="connsiteY140" fmla="*/ 4680555 h 5550115"/>
              <a:gd name="connsiteX141" fmla="*/ 386334 w 4048838"/>
              <a:gd name="connsiteY141" fmla="*/ 4681293 h 5550115"/>
              <a:gd name="connsiteX142" fmla="*/ 362854 w 4048838"/>
              <a:gd name="connsiteY142" fmla="*/ 4683660 h 5550115"/>
              <a:gd name="connsiteX143" fmla="*/ 263125 w 4048838"/>
              <a:gd name="connsiteY143" fmla="*/ 4769609 h 5550115"/>
              <a:gd name="connsiteX144" fmla="*/ 260921 w 4048838"/>
              <a:gd name="connsiteY144" fmla="*/ 4782099 h 5550115"/>
              <a:gd name="connsiteX145" fmla="*/ 260921 w 4048838"/>
              <a:gd name="connsiteY145" fmla="*/ 4916007 h 5550115"/>
              <a:gd name="connsiteX146" fmla="*/ 131894 w 4048838"/>
              <a:gd name="connsiteY146" fmla="*/ 5045034 h 5550115"/>
              <a:gd name="connsiteX147" fmla="*/ 131895 w 4048838"/>
              <a:gd name="connsiteY147" fmla="*/ 5045033 h 5550115"/>
              <a:gd name="connsiteX148" fmla="*/ 2868 w 4048838"/>
              <a:gd name="connsiteY148" fmla="*/ 4916006 h 5550115"/>
              <a:gd name="connsiteX149" fmla="*/ 2868 w 4048838"/>
              <a:gd name="connsiteY149" fmla="*/ 4550752 h 5550115"/>
              <a:gd name="connsiteX150" fmla="*/ 664 w 4048838"/>
              <a:gd name="connsiteY150" fmla="*/ 4538262 h 5550115"/>
              <a:gd name="connsiteX151" fmla="*/ 0 w 4048838"/>
              <a:gd name="connsiteY151" fmla="*/ 4536983 h 5550115"/>
              <a:gd name="connsiteX152" fmla="*/ 0 w 4048838"/>
              <a:gd name="connsiteY152" fmla="*/ 1043223 h 5550115"/>
              <a:gd name="connsiteX153" fmla="*/ 90123 w 4048838"/>
              <a:gd name="connsiteY153" fmla="*/ 1043223 h 5550115"/>
              <a:gd name="connsiteX154" fmla="*/ 134300 w 4048838"/>
              <a:gd name="connsiteY154" fmla="*/ 1052141 h 5550115"/>
              <a:gd name="connsiteX155" fmla="*/ 134300 w 4048838"/>
              <a:gd name="connsiteY155" fmla="*/ 1052879 h 5550115"/>
              <a:gd name="connsiteX156" fmla="*/ 157780 w 4048838"/>
              <a:gd name="connsiteY156" fmla="*/ 1055246 h 5550115"/>
              <a:gd name="connsiteX157" fmla="*/ 257509 w 4048838"/>
              <a:gd name="connsiteY157" fmla="*/ 1141195 h 5550115"/>
              <a:gd name="connsiteX158" fmla="*/ 257760 w 4048838"/>
              <a:gd name="connsiteY158" fmla="*/ 1142618 h 5550115"/>
              <a:gd name="connsiteX159" fmla="*/ 257760 w 4048838"/>
              <a:gd name="connsiteY159" fmla="*/ 1410943 h 5550115"/>
              <a:gd name="connsiteX160" fmla="*/ 386787 w 4048838"/>
              <a:gd name="connsiteY160" fmla="*/ 1539970 h 5550115"/>
              <a:gd name="connsiteX161" fmla="*/ 386786 w 4048838"/>
              <a:gd name="connsiteY161" fmla="*/ 1539969 h 5550115"/>
              <a:gd name="connsiteX162" fmla="*/ 515813 w 4048838"/>
              <a:gd name="connsiteY162" fmla="*/ 1410942 h 5550115"/>
              <a:gd name="connsiteX163" fmla="*/ 515813 w 4048838"/>
              <a:gd name="connsiteY163" fmla="*/ 1130923 h 5550115"/>
              <a:gd name="connsiteX164" fmla="*/ 517816 w 4048838"/>
              <a:gd name="connsiteY164" fmla="*/ 1119572 h 5550115"/>
              <a:gd name="connsiteX165" fmla="*/ 617545 w 4048838"/>
              <a:gd name="connsiteY165" fmla="*/ 1033623 h 5550115"/>
              <a:gd name="connsiteX166" fmla="*/ 641025 w 4048838"/>
              <a:gd name="connsiteY166" fmla="*/ 1031256 h 5550115"/>
              <a:gd name="connsiteX167" fmla="*/ 641025 w 4048838"/>
              <a:gd name="connsiteY167" fmla="*/ 1030518 h 5550115"/>
              <a:gd name="connsiteX168" fmla="*/ 689095 w 4048838"/>
              <a:gd name="connsiteY168" fmla="*/ 1020814 h 5550115"/>
              <a:gd name="connsiteX169" fmla="*/ 767898 w 4048838"/>
              <a:gd name="connsiteY169" fmla="*/ 901926 h 5550115"/>
              <a:gd name="connsiteX170" fmla="*/ 767898 w 4048838"/>
              <a:gd name="connsiteY170" fmla="*/ 811796 h 5550115"/>
              <a:gd name="connsiteX171" fmla="*/ 776287 w 4048838"/>
              <a:gd name="connsiteY171" fmla="*/ 770246 h 5550115"/>
              <a:gd name="connsiteX172" fmla="*/ 895174 w 4048838"/>
              <a:gd name="connsiteY172" fmla="*/ 691442 h 5550115"/>
              <a:gd name="connsiteX173" fmla="*/ 1014061 w 4048838"/>
              <a:gd name="connsiteY173" fmla="*/ 770246 h 5550115"/>
              <a:gd name="connsiteX174" fmla="*/ 1016251 w 4048838"/>
              <a:gd name="connsiteY174" fmla="*/ 781090 h 5550115"/>
              <a:gd name="connsiteX175" fmla="*/ 1016251 w 4048838"/>
              <a:gd name="connsiteY175" fmla="*/ 1021960 h 5550115"/>
              <a:gd name="connsiteX176" fmla="*/ 1095054 w 4048838"/>
              <a:gd name="connsiteY176" fmla="*/ 1140848 h 5550115"/>
              <a:gd name="connsiteX177" fmla="*/ 1143124 w 4048838"/>
              <a:gd name="connsiteY177" fmla="*/ 1150552 h 5550115"/>
              <a:gd name="connsiteX178" fmla="*/ 1143124 w 4048838"/>
              <a:gd name="connsiteY178" fmla="*/ 1151290 h 5550115"/>
              <a:gd name="connsiteX179" fmla="*/ 1166604 w 4048838"/>
              <a:gd name="connsiteY179" fmla="*/ 1153657 h 5550115"/>
              <a:gd name="connsiteX180" fmla="*/ 1266333 w 4048838"/>
              <a:gd name="connsiteY180" fmla="*/ 1239606 h 5550115"/>
              <a:gd name="connsiteX181" fmla="*/ 1266585 w 4048838"/>
              <a:gd name="connsiteY181" fmla="*/ 1241035 h 5550115"/>
              <a:gd name="connsiteX182" fmla="*/ 1266585 w 4048838"/>
              <a:gd name="connsiteY182" fmla="*/ 1345676 h 5550115"/>
              <a:gd name="connsiteX183" fmla="*/ 1395612 w 4048838"/>
              <a:gd name="connsiteY183" fmla="*/ 1474703 h 5550115"/>
              <a:gd name="connsiteX184" fmla="*/ 1395611 w 4048838"/>
              <a:gd name="connsiteY184" fmla="*/ 1474702 h 5550115"/>
              <a:gd name="connsiteX185" fmla="*/ 1524638 w 4048838"/>
              <a:gd name="connsiteY185" fmla="*/ 1345675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4048838" h="5550115">
                <a:moveTo>
                  <a:pt x="1524638" y="0"/>
                </a:moveTo>
                <a:lnTo>
                  <a:pt x="1524639" y="0"/>
                </a:lnTo>
                <a:lnTo>
                  <a:pt x="1524639" y="1362198"/>
                </a:lnTo>
                <a:lnTo>
                  <a:pt x="1534777" y="1311979"/>
                </a:lnTo>
                <a:cubicBezTo>
                  <a:pt x="1554365" y="1265669"/>
                  <a:pt x="1600220" y="1233175"/>
                  <a:pt x="1653665" y="1233175"/>
                </a:cubicBezTo>
                <a:cubicBezTo>
                  <a:pt x="1707110" y="1233175"/>
                  <a:pt x="1752965" y="1265669"/>
                  <a:pt x="1772552" y="1311979"/>
                </a:cubicBezTo>
                <a:lnTo>
                  <a:pt x="1782316" y="1360339"/>
                </a:lnTo>
                <a:lnTo>
                  <a:pt x="1782316" y="1946741"/>
                </a:lnTo>
                <a:cubicBezTo>
                  <a:pt x="1782316" y="2018001"/>
                  <a:pt x="1840083" y="2075768"/>
                  <a:pt x="1911343" y="2075768"/>
                </a:cubicBezTo>
                <a:lnTo>
                  <a:pt x="1911342" y="2075767"/>
                </a:lnTo>
                <a:cubicBezTo>
                  <a:pt x="1982602" y="2075767"/>
                  <a:pt x="2040369" y="2018000"/>
                  <a:pt x="2040369" y="1946740"/>
                </a:cubicBezTo>
                <a:lnTo>
                  <a:pt x="2040369" y="0"/>
                </a:lnTo>
                <a:lnTo>
                  <a:pt x="2040370" y="1049778"/>
                </a:lnTo>
                <a:lnTo>
                  <a:pt x="2050508" y="999559"/>
                </a:lnTo>
                <a:cubicBezTo>
                  <a:pt x="2070096" y="953249"/>
                  <a:pt x="2115951" y="920755"/>
                  <a:pt x="2169396" y="920755"/>
                </a:cubicBezTo>
                <a:cubicBezTo>
                  <a:pt x="2222841" y="920755"/>
                  <a:pt x="2268696" y="953249"/>
                  <a:pt x="2288283" y="999559"/>
                </a:cubicBezTo>
                <a:lnTo>
                  <a:pt x="2291881" y="1017378"/>
                </a:lnTo>
                <a:lnTo>
                  <a:pt x="2291881" y="1326324"/>
                </a:lnTo>
                <a:cubicBezTo>
                  <a:pt x="2291881" y="1397584"/>
                  <a:pt x="2349648" y="1455351"/>
                  <a:pt x="2420908" y="1455351"/>
                </a:cubicBezTo>
                <a:lnTo>
                  <a:pt x="2420907" y="1455350"/>
                </a:lnTo>
                <a:cubicBezTo>
                  <a:pt x="2492167" y="1455350"/>
                  <a:pt x="2549934" y="1397583"/>
                  <a:pt x="2549934" y="1326323"/>
                </a:cubicBezTo>
                <a:lnTo>
                  <a:pt x="2549934" y="1279585"/>
                </a:lnTo>
                <a:lnTo>
                  <a:pt x="2568603" y="1247043"/>
                </a:lnTo>
                <a:cubicBezTo>
                  <a:pt x="2587887" y="1223677"/>
                  <a:pt x="2614869" y="1206901"/>
                  <a:pt x="2645668" y="1200599"/>
                </a:cubicBezTo>
                <a:lnTo>
                  <a:pt x="2669148" y="1198232"/>
                </a:lnTo>
                <a:lnTo>
                  <a:pt x="2669148" y="1197494"/>
                </a:lnTo>
                <a:lnTo>
                  <a:pt x="2717218" y="1187790"/>
                </a:lnTo>
                <a:cubicBezTo>
                  <a:pt x="2763527" y="1168202"/>
                  <a:pt x="2796021" y="1122347"/>
                  <a:pt x="2796021" y="1068902"/>
                </a:cubicBezTo>
                <a:lnTo>
                  <a:pt x="2796021" y="954918"/>
                </a:lnTo>
                <a:lnTo>
                  <a:pt x="2804410" y="913368"/>
                </a:lnTo>
                <a:cubicBezTo>
                  <a:pt x="2823997" y="867058"/>
                  <a:pt x="2869852" y="834564"/>
                  <a:pt x="2923297" y="834564"/>
                </a:cubicBezTo>
                <a:cubicBezTo>
                  <a:pt x="2976742" y="834564"/>
                  <a:pt x="3022597" y="867058"/>
                  <a:pt x="3042184" y="913368"/>
                </a:cubicBezTo>
                <a:lnTo>
                  <a:pt x="3044374" y="924213"/>
                </a:lnTo>
                <a:lnTo>
                  <a:pt x="3044374" y="1077616"/>
                </a:lnTo>
                <a:cubicBezTo>
                  <a:pt x="3044374" y="1131061"/>
                  <a:pt x="3076868" y="1176916"/>
                  <a:pt x="3123177" y="1196504"/>
                </a:cubicBezTo>
                <a:lnTo>
                  <a:pt x="3171247" y="1206208"/>
                </a:lnTo>
                <a:lnTo>
                  <a:pt x="3171247" y="1206946"/>
                </a:lnTo>
                <a:lnTo>
                  <a:pt x="3194727" y="1209313"/>
                </a:lnTo>
                <a:cubicBezTo>
                  <a:pt x="3240925" y="1218766"/>
                  <a:pt x="3278537" y="1251786"/>
                  <a:pt x="3294455" y="1295262"/>
                </a:cubicBezTo>
                <a:lnTo>
                  <a:pt x="3296659" y="1307752"/>
                </a:lnTo>
                <a:lnTo>
                  <a:pt x="3296659" y="1441660"/>
                </a:lnTo>
                <a:cubicBezTo>
                  <a:pt x="3296659" y="1512920"/>
                  <a:pt x="3354426" y="1570687"/>
                  <a:pt x="3425686" y="1570687"/>
                </a:cubicBezTo>
                <a:lnTo>
                  <a:pt x="3425685" y="1570686"/>
                </a:lnTo>
                <a:cubicBezTo>
                  <a:pt x="3496945" y="1570686"/>
                  <a:pt x="3554712" y="1512919"/>
                  <a:pt x="3554712" y="1441659"/>
                </a:cubicBezTo>
                <a:lnTo>
                  <a:pt x="3554712" y="1076405"/>
                </a:lnTo>
                <a:lnTo>
                  <a:pt x="3556916" y="1063915"/>
                </a:lnTo>
                <a:cubicBezTo>
                  <a:pt x="3572835" y="1020439"/>
                  <a:pt x="3610447" y="987419"/>
                  <a:pt x="3656645" y="977966"/>
                </a:cubicBezTo>
                <a:lnTo>
                  <a:pt x="3680125" y="975599"/>
                </a:lnTo>
                <a:lnTo>
                  <a:pt x="3680125" y="974861"/>
                </a:lnTo>
                <a:lnTo>
                  <a:pt x="3728195" y="965157"/>
                </a:lnTo>
                <a:cubicBezTo>
                  <a:pt x="3774504" y="945569"/>
                  <a:pt x="3806998" y="899714"/>
                  <a:pt x="3806998" y="846269"/>
                </a:cubicBezTo>
                <a:lnTo>
                  <a:pt x="3806998" y="469894"/>
                </a:lnTo>
                <a:lnTo>
                  <a:pt x="3815387" y="428344"/>
                </a:lnTo>
                <a:cubicBezTo>
                  <a:pt x="3834974" y="382034"/>
                  <a:pt x="3880829" y="349540"/>
                  <a:pt x="3934274" y="349540"/>
                </a:cubicBezTo>
                <a:cubicBezTo>
                  <a:pt x="3974358" y="349540"/>
                  <a:pt x="4010172" y="367818"/>
                  <a:pt x="4033837" y="396494"/>
                </a:cubicBezTo>
                <a:lnTo>
                  <a:pt x="4047851" y="419592"/>
                </a:lnTo>
                <a:lnTo>
                  <a:pt x="4047851" y="2265528"/>
                </a:lnTo>
                <a:lnTo>
                  <a:pt x="4048838" y="2265528"/>
                </a:lnTo>
                <a:lnTo>
                  <a:pt x="4048838" y="3341998"/>
                </a:lnTo>
                <a:cubicBezTo>
                  <a:pt x="4048838" y="3395443"/>
                  <a:pt x="4016344" y="3441298"/>
                  <a:pt x="3970035" y="3460886"/>
                </a:cubicBezTo>
                <a:lnTo>
                  <a:pt x="3921965" y="3470590"/>
                </a:lnTo>
                <a:lnTo>
                  <a:pt x="3921965" y="3471328"/>
                </a:lnTo>
                <a:lnTo>
                  <a:pt x="3898485" y="3473695"/>
                </a:lnTo>
                <a:cubicBezTo>
                  <a:pt x="3867686" y="3479997"/>
                  <a:pt x="3840704" y="3496773"/>
                  <a:pt x="3821421" y="3520139"/>
                </a:cubicBezTo>
                <a:lnTo>
                  <a:pt x="3800256" y="3557030"/>
                </a:lnTo>
                <a:lnTo>
                  <a:pt x="3800256" y="3620344"/>
                </a:lnTo>
                <a:cubicBezTo>
                  <a:pt x="3800256" y="3673789"/>
                  <a:pt x="3767762" y="3719644"/>
                  <a:pt x="3721453" y="3739232"/>
                </a:cubicBezTo>
                <a:lnTo>
                  <a:pt x="3673383" y="3748936"/>
                </a:lnTo>
                <a:lnTo>
                  <a:pt x="3673383" y="3749674"/>
                </a:lnTo>
                <a:lnTo>
                  <a:pt x="3649903" y="3752041"/>
                </a:lnTo>
                <a:cubicBezTo>
                  <a:pt x="3603705" y="3761494"/>
                  <a:pt x="3566093" y="3794514"/>
                  <a:pt x="3550174" y="3837990"/>
                </a:cubicBezTo>
                <a:lnTo>
                  <a:pt x="3550154" y="3838103"/>
                </a:lnTo>
                <a:lnTo>
                  <a:pt x="3550154" y="4397896"/>
                </a:lnTo>
                <a:cubicBezTo>
                  <a:pt x="3550154" y="4451341"/>
                  <a:pt x="3517660" y="4497196"/>
                  <a:pt x="3471351" y="4516784"/>
                </a:cubicBezTo>
                <a:lnTo>
                  <a:pt x="3423281" y="4526488"/>
                </a:lnTo>
                <a:lnTo>
                  <a:pt x="3423281" y="4527226"/>
                </a:lnTo>
                <a:lnTo>
                  <a:pt x="3399801" y="4529593"/>
                </a:lnTo>
                <a:cubicBezTo>
                  <a:pt x="3353603" y="4539046"/>
                  <a:pt x="3315991" y="4572066"/>
                  <a:pt x="3300072" y="4615542"/>
                </a:cubicBezTo>
                <a:lnTo>
                  <a:pt x="3299821" y="4616965"/>
                </a:lnTo>
                <a:lnTo>
                  <a:pt x="3299821" y="4885290"/>
                </a:lnTo>
                <a:cubicBezTo>
                  <a:pt x="3299821" y="4956550"/>
                  <a:pt x="3242054" y="5014317"/>
                  <a:pt x="3170794" y="5014317"/>
                </a:cubicBezTo>
                <a:lnTo>
                  <a:pt x="3170795" y="5014316"/>
                </a:lnTo>
                <a:cubicBezTo>
                  <a:pt x="3099535" y="5014316"/>
                  <a:pt x="3041768" y="4956549"/>
                  <a:pt x="3041768" y="4885289"/>
                </a:cubicBezTo>
                <a:lnTo>
                  <a:pt x="3041768" y="4605270"/>
                </a:lnTo>
                <a:lnTo>
                  <a:pt x="3039765" y="4593919"/>
                </a:lnTo>
                <a:cubicBezTo>
                  <a:pt x="3023846" y="4550443"/>
                  <a:pt x="2986234" y="4517423"/>
                  <a:pt x="2940036" y="4507970"/>
                </a:cubicBezTo>
                <a:lnTo>
                  <a:pt x="2916556" y="4505603"/>
                </a:lnTo>
                <a:lnTo>
                  <a:pt x="2916556" y="4504865"/>
                </a:lnTo>
                <a:lnTo>
                  <a:pt x="2868486" y="4495161"/>
                </a:lnTo>
                <a:cubicBezTo>
                  <a:pt x="2822177" y="4475573"/>
                  <a:pt x="2789683" y="4429718"/>
                  <a:pt x="2789683" y="4376273"/>
                </a:cubicBezTo>
                <a:lnTo>
                  <a:pt x="2789683" y="4286143"/>
                </a:lnTo>
                <a:lnTo>
                  <a:pt x="2781294" y="4244593"/>
                </a:lnTo>
                <a:cubicBezTo>
                  <a:pt x="2761707" y="4198283"/>
                  <a:pt x="2715852" y="4165789"/>
                  <a:pt x="2662407" y="4165789"/>
                </a:cubicBezTo>
                <a:cubicBezTo>
                  <a:pt x="2608962" y="4165789"/>
                  <a:pt x="2563107" y="4198283"/>
                  <a:pt x="2543520" y="4244593"/>
                </a:cubicBezTo>
                <a:lnTo>
                  <a:pt x="2541330" y="4255437"/>
                </a:lnTo>
                <a:lnTo>
                  <a:pt x="2541330" y="4496307"/>
                </a:lnTo>
                <a:cubicBezTo>
                  <a:pt x="2541330" y="4549752"/>
                  <a:pt x="2508836" y="4595607"/>
                  <a:pt x="2462527" y="4615195"/>
                </a:cubicBezTo>
                <a:lnTo>
                  <a:pt x="2414457" y="4624899"/>
                </a:lnTo>
                <a:lnTo>
                  <a:pt x="2414457" y="4625637"/>
                </a:lnTo>
                <a:lnTo>
                  <a:pt x="2390977" y="4628004"/>
                </a:lnTo>
                <a:cubicBezTo>
                  <a:pt x="2344780" y="4637457"/>
                  <a:pt x="2307167" y="4670477"/>
                  <a:pt x="2291248" y="4713953"/>
                </a:cubicBezTo>
                <a:lnTo>
                  <a:pt x="2290996" y="4715382"/>
                </a:lnTo>
                <a:lnTo>
                  <a:pt x="2290996" y="4820023"/>
                </a:lnTo>
                <a:cubicBezTo>
                  <a:pt x="2290996" y="4891283"/>
                  <a:pt x="2233229" y="4949050"/>
                  <a:pt x="2161969" y="4949050"/>
                </a:cubicBezTo>
                <a:lnTo>
                  <a:pt x="2161970" y="4949049"/>
                </a:lnTo>
                <a:cubicBezTo>
                  <a:pt x="2090710" y="4949049"/>
                  <a:pt x="2032943" y="4891282"/>
                  <a:pt x="2032943" y="4820022"/>
                </a:cubicBezTo>
                <a:lnTo>
                  <a:pt x="2032943" y="2265528"/>
                </a:lnTo>
                <a:lnTo>
                  <a:pt x="2032942" y="4836545"/>
                </a:lnTo>
                <a:lnTo>
                  <a:pt x="2022804" y="4786326"/>
                </a:lnTo>
                <a:cubicBezTo>
                  <a:pt x="2003216" y="4740016"/>
                  <a:pt x="1957361" y="4707522"/>
                  <a:pt x="1903916" y="4707522"/>
                </a:cubicBezTo>
                <a:cubicBezTo>
                  <a:pt x="1850471" y="4707522"/>
                  <a:pt x="1804616" y="4740016"/>
                  <a:pt x="1785029" y="4786326"/>
                </a:cubicBezTo>
                <a:lnTo>
                  <a:pt x="1775265" y="4834686"/>
                </a:lnTo>
                <a:lnTo>
                  <a:pt x="1775265" y="5421088"/>
                </a:lnTo>
                <a:cubicBezTo>
                  <a:pt x="1775265" y="5492348"/>
                  <a:pt x="1717498" y="5550115"/>
                  <a:pt x="1646238" y="5550115"/>
                </a:cubicBezTo>
                <a:lnTo>
                  <a:pt x="1646239" y="5550114"/>
                </a:lnTo>
                <a:cubicBezTo>
                  <a:pt x="1574979" y="5550114"/>
                  <a:pt x="1517212" y="5492347"/>
                  <a:pt x="1517212" y="5421087"/>
                </a:cubicBezTo>
                <a:lnTo>
                  <a:pt x="1517212" y="2265528"/>
                </a:lnTo>
                <a:lnTo>
                  <a:pt x="1517211" y="4524125"/>
                </a:lnTo>
                <a:lnTo>
                  <a:pt x="1507073" y="4473906"/>
                </a:lnTo>
                <a:cubicBezTo>
                  <a:pt x="1487485" y="4427596"/>
                  <a:pt x="1441630" y="4395102"/>
                  <a:pt x="1388185" y="4395102"/>
                </a:cubicBezTo>
                <a:cubicBezTo>
                  <a:pt x="1334740" y="4395102"/>
                  <a:pt x="1288885" y="4427596"/>
                  <a:pt x="1269298" y="4473906"/>
                </a:cubicBezTo>
                <a:lnTo>
                  <a:pt x="1265700" y="4491725"/>
                </a:lnTo>
                <a:lnTo>
                  <a:pt x="1265700" y="4800671"/>
                </a:lnTo>
                <a:cubicBezTo>
                  <a:pt x="1265700" y="4871931"/>
                  <a:pt x="1207933" y="4929698"/>
                  <a:pt x="1136673" y="4929698"/>
                </a:cubicBezTo>
                <a:lnTo>
                  <a:pt x="1136674" y="4929697"/>
                </a:lnTo>
                <a:cubicBezTo>
                  <a:pt x="1065414" y="4929697"/>
                  <a:pt x="1007647" y="4871930"/>
                  <a:pt x="1007647" y="4800670"/>
                </a:cubicBezTo>
                <a:lnTo>
                  <a:pt x="1007647" y="4753932"/>
                </a:lnTo>
                <a:lnTo>
                  <a:pt x="988978" y="4721390"/>
                </a:lnTo>
                <a:cubicBezTo>
                  <a:pt x="969694" y="4698024"/>
                  <a:pt x="942712" y="4681248"/>
                  <a:pt x="911913" y="4674946"/>
                </a:cubicBezTo>
                <a:lnTo>
                  <a:pt x="888433" y="4672579"/>
                </a:lnTo>
                <a:lnTo>
                  <a:pt x="888433" y="4671841"/>
                </a:lnTo>
                <a:lnTo>
                  <a:pt x="840363" y="4662137"/>
                </a:lnTo>
                <a:cubicBezTo>
                  <a:pt x="794054" y="4642549"/>
                  <a:pt x="761560" y="4596694"/>
                  <a:pt x="761560" y="4543249"/>
                </a:cubicBezTo>
                <a:lnTo>
                  <a:pt x="761560" y="4429265"/>
                </a:lnTo>
                <a:lnTo>
                  <a:pt x="753171" y="4387715"/>
                </a:lnTo>
                <a:cubicBezTo>
                  <a:pt x="733584" y="4341405"/>
                  <a:pt x="687729" y="4308911"/>
                  <a:pt x="634284" y="4308911"/>
                </a:cubicBezTo>
                <a:cubicBezTo>
                  <a:pt x="580839" y="4308911"/>
                  <a:pt x="534984" y="4341405"/>
                  <a:pt x="515397" y="4387715"/>
                </a:cubicBezTo>
                <a:lnTo>
                  <a:pt x="513207" y="4398560"/>
                </a:lnTo>
                <a:lnTo>
                  <a:pt x="513207" y="4551963"/>
                </a:lnTo>
                <a:cubicBezTo>
                  <a:pt x="513207" y="4605408"/>
                  <a:pt x="480713" y="4651263"/>
                  <a:pt x="434404" y="4670851"/>
                </a:cubicBezTo>
                <a:lnTo>
                  <a:pt x="386334" y="4680555"/>
                </a:lnTo>
                <a:lnTo>
                  <a:pt x="386334" y="4681293"/>
                </a:lnTo>
                <a:lnTo>
                  <a:pt x="362854" y="4683660"/>
                </a:lnTo>
                <a:cubicBezTo>
                  <a:pt x="316656" y="4693113"/>
                  <a:pt x="279044" y="4726133"/>
                  <a:pt x="263125" y="4769609"/>
                </a:cubicBezTo>
                <a:lnTo>
                  <a:pt x="260921" y="4782099"/>
                </a:lnTo>
                <a:lnTo>
                  <a:pt x="260921" y="4916007"/>
                </a:lnTo>
                <a:cubicBezTo>
                  <a:pt x="260921" y="4987267"/>
                  <a:pt x="203154" y="5045034"/>
                  <a:pt x="131894" y="5045034"/>
                </a:cubicBezTo>
                <a:lnTo>
                  <a:pt x="131895" y="5045033"/>
                </a:lnTo>
                <a:cubicBezTo>
                  <a:pt x="60635" y="5045033"/>
                  <a:pt x="2868" y="4987266"/>
                  <a:pt x="2868" y="4916006"/>
                </a:cubicBezTo>
                <a:lnTo>
                  <a:pt x="2868" y="4550752"/>
                </a:lnTo>
                <a:lnTo>
                  <a:pt x="664" y="4538262"/>
                </a:lnTo>
                <a:lnTo>
                  <a:pt x="0" y="4536983"/>
                </a:lnTo>
                <a:lnTo>
                  <a:pt x="0" y="1043223"/>
                </a:lnTo>
                <a:lnTo>
                  <a:pt x="90123" y="1043223"/>
                </a:lnTo>
                <a:lnTo>
                  <a:pt x="134300" y="1052141"/>
                </a:lnTo>
                <a:lnTo>
                  <a:pt x="134300" y="1052879"/>
                </a:lnTo>
                <a:lnTo>
                  <a:pt x="157780" y="1055246"/>
                </a:lnTo>
                <a:cubicBezTo>
                  <a:pt x="203978" y="1064699"/>
                  <a:pt x="241590" y="1097719"/>
                  <a:pt x="257509" y="1141195"/>
                </a:cubicBezTo>
                <a:lnTo>
                  <a:pt x="257760" y="1142618"/>
                </a:lnTo>
                <a:lnTo>
                  <a:pt x="257760" y="1410943"/>
                </a:lnTo>
                <a:cubicBezTo>
                  <a:pt x="257760" y="1482203"/>
                  <a:pt x="315527" y="1539970"/>
                  <a:pt x="386787" y="1539970"/>
                </a:cubicBezTo>
                <a:lnTo>
                  <a:pt x="386786" y="1539969"/>
                </a:lnTo>
                <a:cubicBezTo>
                  <a:pt x="458046" y="1539969"/>
                  <a:pt x="515813" y="1482202"/>
                  <a:pt x="515813" y="1410942"/>
                </a:cubicBezTo>
                <a:lnTo>
                  <a:pt x="515813" y="1130923"/>
                </a:lnTo>
                <a:lnTo>
                  <a:pt x="517816" y="1119572"/>
                </a:lnTo>
                <a:cubicBezTo>
                  <a:pt x="533735" y="1076096"/>
                  <a:pt x="571347" y="1043076"/>
                  <a:pt x="617545" y="1033623"/>
                </a:cubicBezTo>
                <a:lnTo>
                  <a:pt x="641025" y="1031256"/>
                </a:lnTo>
                <a:lnTo>
                  <a:pt x="641025" y="1030518"/>
                </a:lnTo>
                <a:lnTo>
                  <a:pt x="689095" y="1020814"/>
                </a:lnTo>
                <a:cubicBezTo>
                  <a:pt x="735404" y="1001226"/>
                  <a:pt x="767898" y="955371"/>
                  <a:pt x="767898" y="901926"/>
                </a:cubicBezTo>
                <a:lnTo>
                  <a:pt x="767898" y="811796"/>
                </a:lnTo>
                <a:lnTo>
                  <a:pt x="776287" y="770246"/>
                </a:lnTo>
                <a:cubicBezTo>
                  <a:pt x="795874" y="723936"/>
                  <a:pt x="841729" y="691442"/>
                  <a:pt x="895174" y="691442"/>
                </a:cubicBezTo>
                <a:cubicBezTo>
                  <a:pt x="948619" y="691442"/>
                  <a:pt x="994474" y="723936"/>
                  <a:pt x="1014061" y="770246"/>
                </a:cubicBezTo>
                <a:lnTo>
                  <a:pt x="1016251" y="781090"/>
                </a:lnTo>
                <a:lnTo>
                  <a:pt x="1016251" y="1021960"/>
                </a:lnTo>
                <a:cubicBezTo>
                  <a:pt x="1016251" y="1075405"/>
                  <a:pt x="1048745" y="1121260"/>
                  <a:pt x="1095054" y="1140848"/>
                </a:cubicBezTo>
                <a:lnTo>
                  <a:pt x="1143124" y="1150552"/>
                </a:lnTo>
                <a:lnTo>
                  <a:pt x="1143124" y="1151290"/>
                </a:lnTo>
                <a:lnTo>
                  <a:pt x="1166604" y="1153657"/>
                </a:lnTo>
                <a:cubicBezTo>
                  <a:pt x="1212801" y="1163110"/>
                  <a:pt x="1250414" y="1196130"/>
                  <a:pt x="1266333" y="1239606"/>
                </a:cubicBezTo>
                <a:lnTo>
                  <a:pt x="1266585" y="1241035"/>
                </a:lnTo>
                <a:lnTo>
                  <a:pt x="1266585" y="1345676"/>
                </a:lnTo>
                <a:cubicBezTo>
                  <a:pt x="1266585" y="1416936"/>
                  <a:pt x="1324352" y="1474703"/>
                  <a:pt x="1395612" y="1474703"/>
                </a:cubicBezTo>
                <a:lnTo>
                  <a:pt x="1395611" y="1474702"/>
                </a:lnTo>
                <a:cubicBezTo>
                  <a:pt x="1466871" y="1474702"/>
                  <a:pt x="1524638" y="1416935"/>
                  <a:pt x="1524638" y="13456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36" name="Agrupar 35"/>
          <p:cNvGrpSpPr/>
          <p:nvPr/>
        </p:nvGrpSpPr>
        <p:grpSpPr>
          <a:xfrm>
            <a:off x="173657" y="4819137"/>
            <a:ext cx="262984" cy="257025"/>
            <a:chOff x="891831" y="3138791"/>
            <a:chExt cx="262984" cy="257025"/>
          </a:xfrm>
        </p:grpSpPr>
        <p:sp>
          <p:nvSpPr>
            <p:cNvPr id="38" name="Forma libre 37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9" name="Forma libre 38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40" name="Rectángulo redondeado 39"/>
          <p:cNvSpPr/>
          <p:nvPr/>
        </p:nvSpPr>
        <p:spPr>
          <a:xfrm>
            <a:off x="3790554" y="3801549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_tradnl" dirty="0" err="1"/>
              <a:t>Sommaire</a:t>
            </a:r>
            <a:endParaRPr lang="es-ES_tradnl" dirty="0"/>
          </a:p>
        </p:txBody>
      </p:sp>
      <p:sp>
        <p:nvSpPr>
          <p:cNvPr id="11" name="Text Placeholder 20"/>
          <p:cNvSpPr txBox="1">
            <a:spLocks/>
          </p:cNvSpPr>
          <p:nvPr/>
        </p:nvSpPr>
        <p:spPr>
          <a:xfrm>
            <a:off x="5719492" y="2093821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équipe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son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organisation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5538220" y="1960323"/>
            <a:ext cx="100208" cy="611427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ext Placeholder 20"/>
          <p:cNvSpPr txBox="1">
            <a:spLocks/>
          </p:cNvSpPr>
          <p:nvPr/>
        </p:nvSpPr>
        <p:spPr>
          <a:xfrm>
            <a:off x="5719492" y="2868365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 conception du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projet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5538220" y="2718148"/>
            <a:ext cx="100208" cy="611427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Text Placeholder 20"/>
          <p:cNvSpPr txBox="1">
            <a:spLocks/>
          </p:cNvSpPr>
          <p:nvPr/>
        </p:nvSpPr>
        <p:spPr>
          <a:xfrm>
            <a:off x="5719492" y="3649646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Nos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choix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conception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5538220" y="3522291"/>
            <a:ext cx="100208" cy="61142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Text Placeholder 20"/>
          <p:cNvSpPr txBox="1">
            <a:spLocks/>
          </p:cNvSpPr>
          <p:nvPr/>
        </p:nvSpPr>
        <p:spPr>
          <a:xfrm>
            <a:off x="4642337" y="1966756"/>
            <a:ext cx="808892" cy="611427"/>
          </a:xfrm>
          <a:prstGeom prst="rect">
            <a:avLst/>
          </a:prstGeom>
          <a:noFill/>
        </p:spPr>
        <p:txBody>
          <a:bodyPr wrap="square" lIns="0" tIns="72000" rIns="0" bIns="72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rPr>
              <a:t>01</a:t>
            </a:r>
          </a:p>
        </p:txBody>
      </p:sp>
      <p:sp>
        <p:nvSpPr>
          <p:cNvPr id="21" name="Text Placeholder 20"/>
          <p:cNvSpPr txBox="1">
            <a:spLocks/>
          </p:cNvSpPr>
          <p:nvPr/>
        </p:nvSpPr>
        <p:spPr>
          <a:xfrm>
            <a:off x="4642337" y="2735732"/>
            <a:ext cx="808892" cy="611427"/>
          </a:xfrm>
          <a:prstGeom prst="rect">
            <a:avLst/>
          </a:prstGeom>
          <a:noFill/>
        </p:spPr>
        <p:txBody>
          <a:bodyPr wrap="square" lIns="0" tIns="72000" rIns="0" bIns="72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rPr>
              <a:t>02</a:t>
            </a:r>
          </a:p>
        </p:txBody>
      </p:sp>
      <p:sp>
        <p:nvSpPr>
          <p:cNvPr id="22" name="Text Placeholder 20"/>
          <p:cNvSpPr txBox="1">
            <a:spLocks/>
          </p:cNvSpPr>
          <p:nvPr/>
        </p:nvSpPr>
        <p:spPr>
          <a:xfrm>
            <a:off x="4642337" y="3495835"/>
            <a:ext cx="808892" cy="611427"/>
          </a:xfrm>
          <a:prstGeom prst="rect">
            <a:avLst/>
          </a:prstGeom>
          <a:noFill/>
        </p:spPr>
        <p:txBody>
          <a:bodyPr wrap="square" lIns="0" tIns="72000" rIns="0" bIns="72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rPr>
              <a:t>03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53C49A4-D1C9-1343-AD70-65BC2D090FE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3138" r="231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7026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9683C15-558D-F847-A487-47D79E7887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310" r="2310"/>
          <a:stretch>
            <a:fillRect/>
          </a:stretch>
        </p:blipFill>
        <p:spPr/>
      </p:pic>
      <p:sp>
        <p:nvSpPr>
          <p:cNvPr id="27" name="Rectángulo redondeado 26"/>
          <p:cNvSpPr/>
          <p:nvPr/>
        </p:nvSpPr>
        <p:spPr>
          <a:xfrm>
            <a:off x="2554389" y="4288020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28" name="Agrupar 27"/>
          <p:cNvGrpSpPr/>
          <p:nvPr/>
        </p:nvGrpSpPr>
        <p:grpSpPr>
          <a:xfrm>
            <a:off x="734099" y="4415820"/>
            <a:ext cx="262984" cy="257025"/>
            <a:chOff x="891831" y="3138791"/>
            <a:chExt cx="262984" cy="257025"/>
          </a:xfrm>
          <a:solidFill>
            <a:schemeClr val="accent1">
              <a:lumMod val="75000"/>
              <a:lumOff val="25000"/>
            </a:schemeClr>
          </a:solidFill>
        </p:grpSpPr>
        <p:sp>
          <p:nvSpPr>
            <p:cNvPr id="29" name="Forma libre 28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0" name="Forma libre 29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32" name="Agrupar 31"/>
          <p:cNvGrpSpPr/>
          <p:nvPr/>
        </p:nvGrpSpPr>
        <p:grpSpPr>
          <a:xfrm>
            <a:off x="4611631" y="3160666"/>
            <a:ext cx="262984" cy="257025"/>
            <a:chOff x="891831" y="3138791"/>
            <a:chExt cx="262984" cy="257025"/>
          </a:xfrm>
          <a:solidFill>
            <a:schemeClr val="accent3">
              <a:lumMod val="75000"/>
            </a:schemeClr>
          </a:solidFill>
        </p:grpSpPr>
        <p:sp>
          <p:nvSpPr>
            <p:cNvPr id="33" name="Forma libre 32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5" name="Forma libre 34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40" name="Forma libre 39"/>
          <p:cNvSpPr/>
          <p:nvPr/>
        </p:nvSpPr>
        <p:spPr>
          <a:xfrm>
            <a:off x="7116136" y="3821262"/>
            <a:ext cx="258053" cy="255600"/>
          </a:xfrm>
          <a:custGeom>
            <a:avLst/>
            <a:gdLst>
              <a:gd name="connsiteX0" fmla="*/ 128396 w 258053"/>
              <a:gd name="connsiteY0" fmla="*/ 63180 h 255600"/>
              <a:gd name="connsiteX1" fmla="*/ 62663 w 258053"/>
              <a:gd name="connsiteY1" fmla="*/ 128913 h 255600"/>
              <a:gd name="connsiteX2" fmla="*/ 128396 w 258053"/>
              <a:gd name="connsiteY2" fmla="*/ 194646 h 255600"/>
              <a:gd name="connsiteX3" fmla="*/ 129658 w 258053"/>
              <a:gd name="connsiteY3" fmla="*/ 194646 h 255600"/>
              <a:gd name="connsiteX4" fmla="*/ 195391 w 258053"/>
              <a:gd name="connsiteY4" fmla="*/ 128913 h 255600"/>
              <a:gd name="connsiteX5" fmla="*/ 129658 w 258053"/>
              <a:gd name="connsiteY5" fmla="*/ 63180 h 255600"/>
              <a:gd name="connsiteX6" fmla="*/ 127800 w 258053"/>
              <a:gd name="connsiteY6" fmla="*/ 0 h 255600"/>
              <a:gd name="connsiteX7" fmla="*/ 130253 w 258053"/>
              <a:gd name="connsiteY7" fmla="*/ 0 h 255600"/>
              <a:gd name="connsiteX8" fmla="*/ 258053 w 258053"/>
              <a:gd name="connsiteY8" fmla="*/ 127800 h 255600"/>
              <a:gd name="connsiteX9" fmla="*/ 130253 w 258053"/>
              <a:gd name="connsiteY9" fmla="*/ 255600 h 255600"/>
              <a:gd name="connsiteX10" fmla="*/ 127800 w 258053"/>
              <a:gd name="connsiteY10" fmla="*/ 255600 h 255600"/>
              <a:gd name="connsiteX11" fmla="*/ 0 w 258053"/>
              <a:gd name="connsiteY11" fmla="*/ 127800 h 255600"/>
              <a:gd name="connsiteX12" fmla="*/ 127800 w 258053"/>
              <a:gd name="connsiteY12" fmla="*/ 0 h 2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8053" h="255600">
                <a:moveTo>
                  <a:pt x="128396" y="63180"/>
                </a:moveTo>
                <a:cubicBezTo>
                  <a:pt x="92093" y="63180"/>
                  <a:pt x="62663" y="92610"/>
                  <a:pt x="62663" y="128913"/>
                </a:cubicBezTo>
                <a:cubicBezTo>
                  <a:pt x="62663" y="165216"/>
                  <a:pt x="92093" y="194646"/>
                  <a:pt x="128396" y="194646"/>
                </a:cubicBezTo>
                <a:lnTo>
                  <a:pt x="129658" y="194646"/>
                </a:lnTo>
                <a:cubicBezTo>
                  <a:pt x="165961" y="194646"/>
                  <a:pt x="195391" y="165216"/>
                  <a:pt x="195391" y="128913"/>
                </a:cubicBezTo>
                <a:cubicBezTo>
                  <a:pt x="195391" y="92610"/>
                  <a:pt x="165961" y="63180"/>
                  <a:pt x="129658" y="63180"/>
                </a:cubicBezTo>
                <a:close/>
                <a:moveTo>
                  <a:pt x="127800" y="0"/>
                </a:moveTo>
                <a:lnTo>
                  <a:pt x="130253" y="0"/>
                </a:lnTo>
                <a:cubicBezTo>
                  <a:pt x="200835" y="0"/>
                  <a:pt x="258053" y="57218"/>
                  <a:pt x="258053" y="127800"/>
                </a:cubicBezTo>
                <a:cubicBezTo>
                  <a:pt x="258053" y="198382"/>
                  <a:pt x="200835" y="255600"/>
                  <a:pt x="130253" y="255600"/>
                </a:cubicBezTo>
                <a:lnTo>
                  <a:pt x="127800" y="255600"/>
                </a:lnTo>
                <a:cubicBezTo>
                  <a:pt x="57218" y="255600"/>
                  <a:pt x="0" y="198382"/>
                  <a:pt x="0" y="127800"/>
                </a:cubicBezTo>
                <a:cubicBezTo>
                  <a:pt x="0" y="57218"/>
                  <a:pt x="57218" y="0"/>
                  <a:pt x="127800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11" name="Marcador de texto 13"/>
          <p:cNvSpPr txBox="1">
            <a:spLocks/>
          </p:cNvSpPr>
          <p:nvPr/>
        </p:nvSpPr>
        <p:spPr>
          <a:xfrm>
            <a:off x="688622" y="1449908"/>
            <a:ext cx="7766756" cy="61764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Notre</a:t>
            </a: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équipe</a:t>
            </a: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 et son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organisation</a:t>
            </a:r>
            <a:endParaRPr lang="es-ES_tradnl" sz="5000" dirty="0">
              <a:latin typeface="Raleway Light" charset="0"/>
              <a:ea typeface="Raleway Light" charset="0"/>
              <a:cs typeface="Raleway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03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s-ES_tradnl" dirty="0"/>
              <a:t>Rama DESPLATS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s-ES_tradnl" dirty="0"/>
              <a:t>INSA-TSM-</a:t>
            </a:r>
            <a:r>
              <a:rPr lang="es-ES_tradnl" dirty="0" err="1"/>
              <a:t>Contrat</a:t>
            </a:r>
            <a:r>
              <a:rPr lang="es-ES_tradnl" dirty="0"/>
              <a:t> Pro</a:t>
            </a:r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s-ES_tradnl" dirty="0" err="1"/>
              <a:t>Florian</a:t>
            </a:r>
            <a:r>
              <a:rPr lang="es-ES_tradnl" dirty="0"/>
              <a:t> CLANET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s-ES_tradnl" dirty="0"/>
              <a:t>INSA-TBS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_tradnl" dirty="0" err="1"/>
              <a:t>Yuxiao</a:t>
            </a:r>
            <a:r>
              <a:rPr lang="es-ES_tradnl" dirty="0"/>
              <a:t> MAO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_tradnl" dirty="0"/>
              <a:t>INSA-TSM</a:t>
            </a: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1570440" y="297490"/>
            <a:ext cx="6016722" cy="576956"/>
          </a:xfrm>
        </p:spPr>
        <p:txBody>
          <a:bodyPr/>
          <a:lstStyle/>
          <a:p>
            <a:r>
              <a:rPr lang="es-ES_tradnl" dirty="0" err="1"/>
              <a:t>Rencontrez</a:t>
            </a:r>
            <a:r>
              <a:rPr lang="es-ES_tradnl" dirty="0"/>
              <a:t> </a:t>
            </a:r>
            <a:r>
              <a:rPr lang="es-ES_tradnl" dirty="0" err="1"/>
              <a:t>notre</a:t>
            </a:r>
            <a:r>
              <a:rPr lang="es-ES_tradnl" dirty="0"/>
              <a:t> </a:t>
            </a:r>
            <a:r>
              <a:rPr lang="es-ES_tradnl" dirty="0" err="1"/>
              <a:t>équipe</a:t>
            </a:r>
            <a:endParaRPr lang="es-ES_tradnl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26BB59C-91A7-C045-BA66-D9E272B85E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1797" b="11797"/>
          <a:stretch>
            <a:fillRect/>
          </a:stretch>
        </p:blipFill>
        <p:spPr>
          <a:xfrm>
            <a:off x="1721129" y="1500670"/>
            <a:ext cx="1522436" cy="1547991"/>
          </a:xfrm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A56EA966-5890-5C44-80B3-FC1294745F6A}"/>
              </a:ext>
            </a:extLst>
          </p:cNvPr>
          <p:cNvPicPr>
            <a:picLocks noGrp="1" noChangeAspect="1"/>
          </p:cNvPicPr>
          <p:nvPr>
            <p:ph type="pic" sz="quarter" idx="55"/>
          </p:nvPr>
        </p:nvPicPr>
        <p:blipFill>
          <a:blip r:embed="rId3"/>
          <a:srcRect l="871" r="871"/>
          <a:stretch>
            <a:fillRect/>
          </a:stretch>
        </p:blipFill>
        <p:spPr/>
      </p:pic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FA2C5B8B-40A4-1E48-8CBD-CEECA98BF7B3}"/>
              </a:ext>
            </a:extLst>
          </p:cNvPr>
          <p:cNvPicPr>
            <a:picLocks noGrp="1" noChangeAspect="1"/>
          </p:cNvPicPr>
          <p:nvPr>
            <p:ph type="pic" sz="quarter" idx="56"/>
          </p:nvPr>
        </p:nvPicPr>
        <p:blipFill>
          <a:blip r:embed="rId4"/>
          <a:srcRect l="820" r="8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9299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/>
          <p:cNvSpPr txBox="1">
            <a:spLocks/>
          </p:cNvSpPr>
          <p:nvPr/>
        </p:nvSpPr>
        <p:spPr>
          <a:xfrm>
            <a:off x="5409754" y="1711778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L’utilisation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gestionnaire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ligne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 Placeholder 23"/>
          <p:cNvSpPr txBox="1">
            <a:spLocks/>
          </p:cNvSpPr>
          <p:nvPr/>
        </p:nvSpPr>
        <p:spPr>
          <a:xfrm>
            <a:off x="5409754" y="1964212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Afin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partager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notre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travail et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toujours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rester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synchronisé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, nous 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sommes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servis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Git</a:t>
            </a:r>
            <a:endParaRPr lang="en-US" sz="900" b="1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4604657" y="1766642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Text Placeholder 20"/>
          <p:cNvSpPr txBox="1">
            <a:spLocks/>
          </p:cNvSpPr>
          <p:nvPr/>
        </p:nvSpPr>
        <p:spPr>
          <a:xfrm>
            <a:off x="5398351" y="2737029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Favoriser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l’entraide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la discussion</a:t>
            </a:r>
          </a:p>
        </p:txBody>
      </p:sp>
      <p:sp>
        <p:nvSpPr>
          <p:cNvPr id="12" name="Text Placeholder 23"/>
          <p:cNvSpPr txBox="1">
            <a:spLocks/>
          </p:cNvSpPr>
          <p:nvPr/>
        </p:nvSpPr>
        <p:spPr>
          <a:xfrm>
            <a:off x="5398351" y="2989463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avons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choisi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réaliser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des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bi-weekly meetings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pour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toujours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garder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une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vue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d’ensemble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l’avancée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du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projet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et de faire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remonter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les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problèmes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potentiels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4593254" y="2733564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redondeado 16"/>
          <p:cNvSpPr/>
          <p:nvPr/>
        </p:nvSpPr>
        <p:spPr>
          <a:xfrm>
            <a:off x="478971" y="1763443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/>
          <p:cNvSpPr/>
          <p:nvPr/>
        </p:nvSpPr>
        <p:spPr>
          <a:xfrm>
            <a:off x="478971" y="2733564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2230697" y="344068"/>
            <a:ext cx="4696207" cy="576956"/>
          </a:xfrm>
        </p:spPr>
        <p:txBody>
          <a:bodyPr/>
          <a:lstStyle/>
          <a:p>
            <a:r>
              <a:rPr lang="es-ES_tradnl" dirty="0" err="1"/>
              <a:t>Notre</a:t>
            </a:r>
            <a:r>
              <a:rPr lang="es-ES_tradnl" dirty="0"/>
              <a:t> </a:t>
            </a:r>
            <a:r>
              <a:rPr lang="es-ES_tradnl" dirty="0" err="1"/>
              <a:t>organisation</a:t>
            </a:r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organisation</a:t>
            </a:r>
            <a:r>
              <a:rPr lang="en-US" dirty="0"/>
              <a:t> </a:t>
            </a:r>
            <a:r>
              <a:rPr lang="en-US" dirty="0" err="1"/>
              <a:t>compliquée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de </a:t>
            </a:r>
            <a:r>
              <a:rPr lang="en-US" dirty="0" err="1"/>
              <a:t>qualité</a:t>
            </a:r>
            <a:endParaRPr lang="en-US" dirty="0"/>
          </a:p>
        </p:txBody>
      </p:sp>
      <p:sp>
        <p:nvSpPr>
          <p:cNvPr id="57" name="AutoShape 14"/>
          <p:cNvSpPr>
            <a:spLocks/>
          </p:cNvSpPr>
          <p:nvPr/>
        </p:nvSpPr>
        <p:spPr bwMode="auto">
          <a:xfrm>
            <a:off x="636112" y="1886776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</a:t>
            </a:r>
            <a:endParaRPr lang="es-ES" sz="1800">
              <a:cs typeface="Helvetica Light" charset="0"/>
            </a:endParaRPr>
          </a:p>
        </p:txBody>
      </p:sp>
      <p:sp>
        <p:nvSpPr>
          <p:cNvPr id="58" name="AutoShape 14"/>
          <p:cNvSpPr>
            <a:spLocks/>
          </p:cNvSpPr>
          <p:nvPr/>
        </p:nvSpPr>
        <p:spPr bwMode="auto">
          <a:xfrm>
            <a:off x="4766270" y="1886776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</a:t>
            </a:r>
            <a:endParaRPr lang="es-ES" sz="1800">
              <a:cs typeface="Helvetica Light" charset="0"/>
            </a:endParaRPr>
          </a:p>
        </p:txBody>
      </p:sp>
      <p:sp>
        <p:nvSpPr>
          <p:cNvPr id="59" name="AutoShape 14"/>
          <p:cNvSpPr>
            <a:spLocks/>
          </p:cNvSpPr>
          <p:nvPr/>
        </p:nvSpPr>
        <p:spPr bwMode="auto">
          <a:xfrm>
            <a:off x="624709" y="2880297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</a:t>
            </a:r>
            <a:endParaRPr lang="es-ES" sz="1800">
              <a:cs typeface="Helvetica Light" charset="0"/>
            </a:endParaRPr>
          </a:p>
        </p:txBody>
      </p:sp>
      <p:sp>
        <p:nvSpPr>
          <p:cNvPr id="60" name="AutoShape 14"/>
          <p:cNvSpPr>
            <a:spLocks/>
          </p:cNvSpPr>
          <p:nvPr/>
        </p:nvSpPr>
        <p:spPr bwMode="auto">
          <a:xfrm>
            <a:off x="4754867" y="2880297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</a:t>
            </a:r>
            <a:endParaRPr lang="es-ES" sz="1800">
              <a:cs typeface="Helvetica Light" charset="0"/>
            </a:endParaRPr>
          </a:p>
        </p:txBody>
      </p:sp>
      <p:sp>
        <p:nvSpPr>
          <p:cNvPr id="40" name="Text Placeholder 20"/>
          <p:cNvSpPr txBox="1">
            <a:spLocks/>
          </p:cNvSpPr>
          <p:nvPr/>
        </p:nvSpPr>
        <p:spPr>
          <a:xfrm>
            <a:off x="1224755" y="1711778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Les rencontres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virtuelles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plut</a:t>
            </a:r>
            <a:r>
              <a:rPr lang="fr-FR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ôt</a:t>
            </a:r>
            <a:r>
              <a:rPr lang="fr-F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que physique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1224755" y="1964212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Au vu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nos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emplois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du temps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jamais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synchronisés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, nous ne 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sommes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retrouvés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que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3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fois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en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vrai</a:t>
            </a:r>
            <a:endParaRPr lang="en-US" sz="900" b="1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2" name="Text Placeholder 20"/>
          <p:cNvSpPr txBox="1">
            <a:spLocks/>
          </p:cNvSpPr>
          <p:nvPr/>
        </p:nvSpPr>
        <p:spPr>
          <a:xfrm>
            <a:off x="1213352" y="2737029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servir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doubles cursus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1213352" y="2989463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Afin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maximiser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l’efficacité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notre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groupe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, nous 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sommes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servis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des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méthodes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agiles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pour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gérer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le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projet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8" name="Rectángulo redondeado 18">
            <a:extLst>
              <a:ext uri="{FF2B5EF4-FFF2-40B4-BE49-F238E27FC236}">
                <a16:creationId xmlns:a16="http://schemas.microsoft.com/office/drawing/2014/main" id="{86529D42-0E84-5442-A346-D9D50A2591DF}"/>
              </a:ext>
            </a:extLst>
          </p:cNvPr>
          <p:cNvSpPr/>
          <p:nvPr/>
        </p:nvSpPr>
        <p:spPr>
          <a:xfrm>
            <a:off x="478971" y="3776921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9" name="AutoShape 14">
            <a:extLst>
              <a:ext uri="{FF2B5EF4-FFF2-40B4-BE49-F238E27FC236}">
                <a16:creationId xmlns:a16="http://schemas.microsoft.com/office/drawing/2014/main" id="{0B5E7F42-B04B-1B43-8164-A7609CF8D7A9}"/>
              </a:ext>
            </a:extLst>
          </p:cNvPr>
          <p:cNvSpPr>
            <a:spLocks/>
          </p:cNvSpPr>
          <p:nvPr/>
        </p:nvSpPr>
        <p:spPr bwMode="auto">
          <a:xfrm>
            <a:off x="636112" y="3907590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 dirty="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</a:t>
            </a:r>
            <a:endParaRPr lang="es-ES" sz="1800" dirty="0">
              <a:cs typeface="Helvetica Light" charset="0"/>
            </a:endParaRP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87EE06-EC62-574F-BF39-23731437CE84}"/>
              </a:ext>
            </a:extLst>
          </p:cNvPr>
          <p:cNvSpPr txBox="1">
            <a:spLocks/>
          </p:cNvSpPr>
          <p:nvPr/>
        </p:nvSpPr>
        <p:spPr>
          <a:xfrm>
            <a:off x="1224755" y="3766690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S’autoformer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pour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monter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compétences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0D201046-5025-5B45-884B-04246F5C6062}"/>
              </a:ext>
            </a:extLst>
          </p:cNvPr>
          <p:cNvSpPr txBox="1">
            <a:spLocks/>
          </p:cNvSpPr>
          <p:nvPr/>
        </p:nvSpPr>
        <p:spPr>
          <a:xfrm>
            <a:off x="1224755" y="4019124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Avant m</a:t>
            </a:r>
            <a:r>
              <a:rPr lang="fr-FR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ême</a:t>
            </a:r>
            <a:r>
              <a:rPr lang="fr-F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 commencer le projet, nous avons dû nous former pour acquérir les compétences des étudiants de la formation initiale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7FA83166-2EB8-9F46-8EE2-FC977B275654}"/>
              </a:ext>
            </a:extLst>
          </p:cNvPr>
          <p:cNvSpPr txBox="1">
            <a:spLocks/>
          </p:cNvSpPr>
          <p:nvPr/>
        </p:nvSpPr>
        <p:spPr>
          <a:xfrm>
            <a:off x="5398351" y="3766690"/>
            <a:ext cx="2956196" cy="303804"/>
          </a:xfrm>
          <a:prstGeom prst="rect">
            <a:avLst/>
          </a:prstGeom>
          <a:noFill/>
        </p:spPr>
        <p:txBody>
          <a:bodyPr wrap="square" lIns="0" tIns="72000" rIns="0" bIns="72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Assister les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autres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dans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leur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formation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8034C56D-CA95-D64A-AAAE-ABF78B8575A3}"/>
              </a:ext>
            </a:extLst>
          </p:cNvPr>
          <p:cNvSpPr txBox="1">
            <a:spLocks/>
          </p:cNvSpPr>
          <p:nvPr/>
        </p:nvSpPr>
        <p:spPr>
          <a:xfrm>
            <a:off x="5398351" y="4019124"/>
            <a:ext cx="2956196" cy="35394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None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Certains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d’entre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avait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des acquis vis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à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vis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certains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modules de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cours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, nous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avons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donc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pu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apporter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notre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expérience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pour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favoriser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la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montée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en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compétences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des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autres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4" name="Rectángulo redondeado 15">
            <a:extLst>
              <a:ext uri="{FF2B5EF4-FFF2-40B4-BE49-F238E27FC236}">
                <a16:creationId xmlns:a16="http://schemas.microsoft.com/office/drawing/2014/main" id="{797F60A9-25E1-5E42-BD12-B5588BFE4170}"/>
              </a:ext>
            </a:extLst>
          </p:cNvPr>
          <p:cNvSpPr/>
          <p:nvPr/>
        </p:nvSpPr>
        <p:spPr>
          <a:xfrm>
            <a:off x="4593254" y="3776921"/>
            <a:ext cx="612064" cy="611427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5" name="AutoShape 14">
            <a:extLst>
              <a:ext uri="{FF2B5EF4-FFF2-40B4-BE49-F238E27FC236}">
                <a16:creationId xmlns:a16="http://schemas.microsoft.com/office/drawing/2014/main" id="{49B74D3A-5991-5944-A5FC-76699778EF27}"/>
              </a:ext>
            </a:extLst>
          </p:cNvPr>
          <p:cNvSpPr>
            <a:spLocks/>
          </p:cNvSpPr>
          <p:nvPr/>
        </p:nvSpPr>
        <p:spPr bwMode="auto">
          <a:xfrm>
            <a:off x="4754867" y="3907590"/>
            <a:ext cx="284096" cy="3131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algn="ctr">
              <a:lnSpc>
                <a:spcPct val="150000"/>
              </a:lnSpc>
              <a:defRPr/>
            </a:pPr>
            <a:r>
              <a:rPr lang="es-ES" sz="1800" dirty="0">
                <a:solidFill>
                  <a:srgbClr val="FFFFFF"/>
                </a:solidFill>
                <a:latin typeface="FontAwesome" charset="0"/>
                <a:cs typeface="FontAwesome" charset="0"/>
                <a:sym typeface="FontAwesome" charset="0"/>
              </a:rPr>
              <a:t></a:t>
            </a:r>
            <a:endParaRPr lang="es-ES" sz="1800" dirty="0">
              <a:cs typeface="Helvetica Ligh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17E312-FDA9-6A4E-8C73-C568F323CBC8}"/>
              </a:ext>
            </a:extLst>
          </p:cNvPr>
          <p:cNvSpPr txBox="1"/>
          <p:nvPr/>
        </p:nvSpPr>
        <p:spPr>
          <a:xfrm>
            <a:off x="173255" y="267582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92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1287412C-BF5D-C348-9673-8BA39B82A9C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4654" r="4654"/>
          <a:stretch>
            <a:fillRect/>
          </a:stretch>
        </p:blipFill>
        <p:spPr/>
      </p:pic>
      <p:sp>
        <p:nvSpPr>
          <p:cNvPr id="27" name="Rectángulo redondeado 26"/>
          <p:cNvSpPr/>
          <p:nvPr/>
        </p:nvSpPr>
        <p:spPr>
          <a:xfrm>
            <a:off x="2554389" y="4288020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28" name="Agrupar 27"/>
          <p:cNvGrpSpPr/>
          <p:nvPr/>
        </p:nvGrpSpPr>
        <p:grpSpPr>
          <a:xfrm>
            <a:off x="734099" y="4415820"/>
            <a:ext cx="262984" cy="257025"/>
            <a:chOff x="891831" y="3138791"/>
            <a:chExt cx="262984" cy="257025"/>
          </a:xfrm>
          <a:solidFill>
            <a:schemeClr val="accent1">
              <a:lumMod val="75000"/>
              <a:lumOff val="25000"/>
            </a:schemeClr>
          </a:solidFill>
        </p:grpSpPr>
        <p:sp>
          <p:nvSpPr>
            <p:cNvPr id="29" name="Forma libre 28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0" name="Forma libre 29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32" name="Agrupar 31"/>
          <p:cNvGrpSpPr/>
          <p:nvPr/>
        </p:nvGrpSpPr>
        <p:grpSpPr>
          <a:xfrm>
            <a:off x="4611631" y="3160666"/>
            <a:ext cx="262984" cy="257025"/>
            <a:chOff x="891831" y="3138791"/>
            <a:chExt cx="262984" cy="257025"/>
          </a:xfrm>
          <a:solidFill>
            <a:schemeClr val="accent3">
              <a:lumMod val="75000"/>
            </a:schemeClr>
          </a:solidFill>
        </p:grpSpPr>
        <p:sp>
          <p:nvSpPr>
            <p:cNvPr id="33" name="Forma libre 32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5" name="Forma libre 34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40" name="Forma libre 39"/>
          <p:cNvSpPr/>
          <p:nvPr/>
        </p:nvSpPr>
        <p:spPr>
          <a:xfrm>
            <a:off x="7116136" y="3821262"/>
            <a:ext cx="258053" cy="255600"/>
          </a:xfrm>
          <a:custGeom>
            <a:avLst/>
            <a:gdLst>
              <a:gd name="connsiteX0" fmla="*/ 128396 w 258053"/>
              <a:gd name="connsiteY0" fmla="*/ 63180 h 255600"/>
              <a:gd name="connsiteX1" fmla="*/ 62663 w 258053"/>
              <a:gd name="connsiteY1" fmla="*/ 128913 h 255600"/>
              <a:gd name="connsiteX2" fmla="*/ 128396 w 258053"/>
              <a:gd name="connsiteY2" fmla="*/ 194646 h 255600"/>
              <a:gd name="connsiteX3" fmla="*/ 129658 w 258053"/>
              <a:gd name="connsiteY3" fmla="*/ 194646 h 255600"/>
              <a:gd name="connsiteX4" fmla="*/ 195391 w 258053"/>
              <a:gd name="connsiteY4" fmla="*/ 128913 h 255600"/>
              <a:gd name="connsiteX5" fmla="*/ 129658 w 258053"/>
              <a:gd name="connsiteY5" fmla="*/ 63180 h 255600"/>
              <a:gd name="connsiteX6" fmla="*/ 127800 w 258053"/>
              <a:gd name="connsiteY6" fmla="*/ 0 h 255600"/>
              <a:gd name="connsiteX7" fmla="*/ 130253 w 258053"/>
              <a:gd name="connsiteY7" fmla="*/ 0 h 255600"/>
              <a:gd name="connsiteX8" fmla="*/ 258053 w 258053"/>
              <a:gd name="connsiteY8" fmla="*/ 127800 h 255600"/>
              <a:gd name="connsiteX9" fmla="*/ 130253 w 258053"/>
              <a:gd name="connsiteY9" fmla="*/ 255600 h 255600"/>
              <a:gd name="connsiteX10" fmla="*/ 127800 w 258053"/>
              <a:gd name="connsiteY10" fmla="*/ 255600 h 255600"/>
              <a:gd name="connsiteX11" fmla="*/ 0 w 258053"/>
              <a:gd name="connsiteY11" fmla="*/ 127800 h 255600"/>
              <a:gd name="connsiteX12" fmla="*/ 127800 w 258053"/>
              <a:gd name="connsiteY12" fmla="*/ 0 h 2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8053" h="255600">
                <a:moveTo>
                  <a:pt x="128396" y="63180"/>
                </a:moveTo>
                <a:cubicBezTo>
                  <a:pt x="92093" y="63180"/>
                  <a:pt x="62663" y="92610"/>
                  <a:pt x="62663" y="128913"/>
                </a:cubicBezTo>
                <a:cubicBezTo>
                  <a:pt x="62663" y="165216"/>
                  <a:pt x="92093" y="194646"/>
                  <a:pt x="128396" y="194646"/>
                </a:cubicBezTo>
                <a:lnTo>
                  <a:pt x="129658" y="194646"/>
                </a:lnTo>
                <a:cubicBezTo>
                  <a:pt x="165961" y="194646"/>
                  <a:pt x="195391" y="165216"/>
                  <a:pt x="195391" y="128913"/>
                </a:cubicBezTo>
                <a:cubicBezTo>
                  <a:pt x="195391" y="92610"/>
                  <a:pt x="165961" y="63180"/>
                  <a:pt x="129658" y="63180"/>
                </a:cubicBezTo>
                <a:close/>
                <a:moveTo>
                  <a:pt x="127800" y="0"/>
                </a:moveTo>
                <a:lnTo>
                  <a:pt x="130253" y="0"/>
                </a:lnTo>
                <a:cubicBezTo>
                  <a:pt x="200835" y="0"/>
                  <a:pt x="258053" y="57218"/>
                  <a:pt x="258053" y="127800"/>
                </a:cubicBezTo>
                <a:cubicBezTo>
                  <a:pt x="258053" y="198382"/>
                  <a:pt x="200835" y="255600"/>
                  <a:pt x="130253" y="255600"/>
                </a:cubicBezTo>
                <a:lnTo>
                  <a:pt x="127800" y="255600"/>
                </a:lnTo>
                <a:cubicBezTo>
                  <a:pt x="57218" y="255600"/>
                  <a:pt x="0" y="198382"/>
                  <a:pt x="0" y="127800"/>
                </a:cubicBezTo>
                <a:cubicBezTo>
                  <a:pt x="0" y="57218"/>
                  <a:pt x="57218" y="0"/>
                  <a:pt x="127800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11" name="Marcador de texto 13"/>
          <p:cNvSpPr txBox="1">
            <a:spLocks/>
          </p:cNvSpPr>
          <p:nvPr/>
        </p:nvSpPr>
        <p:spPr>
          <a:xfrm>
            <a:off x="688622" y="1449908"/>
            <a:ext cx="7766756" cy="61764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La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conception</a:t>
            </a: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 du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projet</a:t>
            </a:r>
            <a:endParaRPr lang="es-ES_tradnl" sz="5000" dirty="0">
              <a:latin typeface="Raleway Light" charset="0"/>
              <a:ea typeface="Raleway Light" charset="0"/>
              <a:cs typeface="Raleway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33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1C7F4D48-A88C-174A-84E5-D28AD0DEB27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615" b="1615"/>
          <a:stretch>
            <a:fillRect/>
          </a:stretch>
        </p:blipFill>
        <p:spPr/>
      </p:pic>
      <p:sp>
        <p:nvSpPr>
          <p:cNvPr id="27" name="Rectángulo redondeado 26"/>
          <p:cNvSpPr/>
          <p:nvPr/>
        </p:nvSpPr>
        <p:spPr>
          <a:xfrm>
            <a:off x="2554389" y="4288020"/>
            <a:ext cx="258053" cy="25560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28" name="Agrupar 27"/>
          <p:cNvGrpSpPr/>
          <p:nvPr/>
        </p:nvGrpSpPr>
        <p:grpSpPr>
          <a:xfrm>
            <a:off x="734099" y="4415820"/>
            <a:ext cx="262984" cy="257025"/>
            <a:chOff x="891831" y="3138791"/>
            <a:chExt cx="262984" cy="257025"/>
          </a:xfrm>
          <a:solidFill>
            <a:schemeClr val="accent1">
              <a:lumMod val="75000"/>
              <a:lumOff val="25000"/>
            </a:schemeClr>
          </a:solidFill>
        </p:grpSpPr>
        <p:sp>
          <p:nvSpPr>
            <p:cNvPr id="29" name="Forma libre 28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0" name="Forma libre 29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32" name="Agrupar 31"/>
          <p:cNvGrpSpPr/>
          <p:nvPr/>
        </p:nvGrpSpPr>
        <p:grpSpPr>
          <a:xfrm>
            <a:off x="4611631" y="3160666"/>
            <a:ext cx="262984" cy="257025"/>
            <a:chOff x="891831" y="3138791"/>
            <a:chExt cx="262984" cy="257025"/>
          </a:xfrm>
          <a:solidFill>
            <a:schemeClr val="accent3">
              <a:lumMod val="75000"/>
            </a:schemeClr>
          </a:solidFill>
        </p:grpSpPr>
        <p:sp>
          <p:nvSpPr>
            <p:cNvPr id="33" name="Forma libre 32"/>
            <p:cNvSpPr/>
            <p:nvPr/>
          </p:nvSpPr>
          <p:spPr>
            <a:xfrm>
              <a:off x="891831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5" name="Forma libre 34"/>
            <p:cNvSpPr/>
            <p:nvPr/>
          </p:nvSpPr>
          <p:spPr>
            <a:xfrm flipH="1">
              <a:off x="1023404" y="3138791"/>
              <a:ext cx="131411" cy="257025"/>
            </a:xfrm>
            <a:custGeom>
              <a:avLst/>
              <a:gdLst>
                <a:gd name="connsiteX0" fmla="*/ 505313 w 511201"/>
                <a:gd name="connsiteY0" fmla="*/ 0 h 999853"/>
                <a:gd name="connsiteX1" fmla="*/ 511201 w 511201"/>
                <a:gd name="connsiteY1" fmla="*/ 0 h 999853"/>
                <a:gd name="connsiteX2" fmla="*/ 511201 w 511201"/>
                <a:gd name="connsiteY2" fmla="*/ 999853 h 999853"/>
                <a:gd name="connsiteX3" fmla="*/ 91340 w 511201"/>
                <a:gd name="connsiteY3" fmla="*/ 484702 h 999853"/>
                <a:gd name="connsiteX4" fmla="*/ 0 w 511201"/>
                <a:gd name="connsiteY4" fmla="*/ 475494 h 999853"/>
                <a:gd name="connsiteX5" fmla="*/ 0 w 511201"/>
                <a:gd name="connsiteY5" fmla="*/ 466154 h 999853"/>
                <a:gd name="connsiteX6" fmla="*/ 78447 w 511201"/>
                <a:gd name="connsiteY6" fmla="*/ 459232 h 999853"/>
                <a:gd name="connsiteX7" fmla="*/ 500516 w 511201"/>
                <a:gd name="connsiteY7" fmla="*/ 47584 h 999853"/>
                <a:gd name="connsiteX8" fmla="*/ 505313 w 511201"/>
                <a:gd name="connsiteY8" fmla="*/ 0 h 99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1201" h="999853">
                  <a:moveTo>
                    <a:pt x="505313" y="0"/>
                  </a:moveTo>
                  <a:lnTo>
                    <a:pt x="511201" y="0"/>
                  </a:lnTo>
                  <a:lnTo>
                    <a:pt x="511201" y="999853"/>
                  </a:lnTo>
                  <a:cubicBezTo>
                    <a:pt x="511201" y="745744"/>
                    <a:pt x="330955" y="533734"/>
                    <a:pt x="91340" y="484702"/>
                  </a:cubicBezTo>
                  <a:lnTo>
                    <a:pt x="0" y="475494"/>
                  </a:lnTo>
                  <a:lnTo>
                    <a:pt x="0" y="466154"/>
                  </a:lnTo>
                  <a:lnTo>
                    <a:pt x="78447" y="459232"/>
                  </a:lnTo>
                  <a:cubicBezTo>
                    <a:pt x="289931" y="421456"/>
                    <a:pt x="457613" y="257247"/>
                    <a:pt x="500516" y="47584"/>
                  </a:cubicBezTo>
                  <a:lnTo>
                    <a:pt x="5053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40" name="Forma libre 39"/>
          <p:cNvSpPr/>
          <p:nvPr/>
        </p:nvSpPr>
        <p:spPr>
          <a:xfrm>
            <a:off x="7116136" y="3821262"/>
            <a:ext cx="258053" cy="255600"/>
          </a:xfrm>
          <a:custGeom>
            <a:avLst/>
            <a:gdLst>
              <a:gd name="connsiteX0" fmla="*/ 128396 w 258053"/>
              <a:gd name="connsiteY0" fmla="*/ 63180 h 255600"/>
              <a:gd name="connsiteX1" fmla="*/ 62663 w 258053"/>
              <a:gd name="connsiteY1" fmla="*/ 128913 h 255600"/>
              <a:gd name="connsiteX2" fmla="*/ 128396 w 258053"/>
              <a:gd name="connsiteY2" fmla="*/ 194646 h 255600"/>
              <a:gd name="connsiteX3" fmla="*/ 129658 w 258053"/>
              <a:gd name="connsiteY3" fmla="*/ 194646 h 255600"/>
              <a:gd name="connsiteX4" fmla="*/ 195391 w 258053"/>
              <a:gd name="connsiteY4" fmla="*/ 128913 h 255600"/>
              <a:gd name="connsiteX5" fmla="*/ 129658 w 258053"/>
              <a:gd name="connsiteY5" fmla="*/ 63180 h 255600"/>
              <a:gd name="connsiteX6" fmla="*/ 127800 w 258053"/>
              <a:gd name="connsiteY6" fmla="*/ 0 h 255600"/>
              <a:gd name="connsiteX7" fmla="*/ 130253 w 258053"/>
              <a:gd name="connsiteY7" fmla="*/ 0 h 255600"/>
              <a:gd name="connsiteX8" fmla="*/ 258053 w 258053"/>
              <a:gd name="connsiteY8" fmla="*/ 127800 h 255600"/>
              <a:gd name="connsiteX9" fmla="*/ 130253 w 258053"/>
              <a:gd name="connsiteY9" fmla="*/ 255600 h 255600"/>
              <a:gd name="connsiteX10" fmla="*/ 127800 w 258053"/>
              <a:gd name="connsiteY10" fmla="*/ 255600 h 255600"/>
              <a:gd name="connsiteX11" fmla="*/ 0 w 258053"/>
              <a:gd name="connsiteY11" fmla="*/ 127800 h 255600"/>
              <a:gd name="connsiteX12" fmla="*/ 127800 w 258053"/>
              <a:gd name="connsiteY12" fmla="*/ 0 h 2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8053" h="255600">
                <a:moveTo>
                  <a:pt x="128396" y="63180"/>
                </a:moveTo>
                <a:cubicBezTo>
                  <a:pt x="92093" y="63180"/>
                  <a:pt x="62663" y="92610"/>
                  <a:pt x="62663" y="128913"/>
                </a:cubicBezTo>
                <a:cubicBezTo>
                  <a:pt x="62663" y="165216"/>
                  <a:pt x="92093" y="194646"/>
                  <a:pt x="128396" y="194646"/>
                </a:cubicBezTo>
                <a:lnTo>
                  <a:pt x="129658" y="194646"/>
                </a:lnTo>
                <a:cubicBezTo>
                  <a:pt x="165961" y="194646"/>
                  <a:pt x="195391" y="165216"/>
                  <a:pt x="195391" y="128913"/>
                </a:cubicBezTo>
                <a:cubicBezTo>
                  <a:pt x="195391" y="92610"/>
                  <a:pt x="165961" y="63180"/>
                  <a:pt x="129658" y="63180"/>
                </a:cubicBezTo>
                <a:close/>
                <a:moveTo>
                  <a:pt x="127800" y="0"/>
                </a:moveTo>
                <a:lnTo>
                  <a:pt x="130253" y="0"/>
                </a:lnTo>
                <a:cubicBezTo>
                  <a:pt x="200835" y="0"/>
                  <a:pt x="258053" y="57218"/>
                  <a:pt x="258053" y="127800"/>
                </a:cubicBezTo>
                <a:cubicBezTo>
                  <a:pt x="258053" y="198382"/>
                  <a:pt x="200835" y="255600"/>
                  <a:pt x="130253" y="255600"/>
                </a:cubicBezTo>
                <a:lnTo>
                  <a:pt x="127800" y="255600"/>
                </a:lnTo>
                <a:cubicBezTo>
                  <a:pt x="57218" y="255600"/>
                  <a:pt x="0" y="198382"/>
                  <a:pt x="0" y="127800"/>
                </a:cubicBezTo>
                <a:cubicBezTo>
                  <a:pt x="0" y="57218"/>
                  <a:pt x="57218" y="0"/>
                  <a:pt x="127800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11" name="Marcador de texto 13"/>
          <p:cNvSpPr txBox="1">
            <a:spLocks/>
          </p:cNvSpPr>
          <p:nvPr/>
        </p:nvSpPr>
        <p:spPr>
          <a:xfrm>
            <a:off x="688622" y="1449908"/>
            <a:ext cx="7766756" cy="61764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Nos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choix</a:t>
            </a:r>
            <a:r>
              <a:rPr lang="es-ES_tradnl" sz="5000" dirty="0">
                <a:latin typeface="Raleway Light" charset="0"/>
                <a:ea typeface="Raleway Light" charset="0"/>
                <a:cs typeface="Raleway Light" charset="0"/>
              </a:rPr>
              <a:t> de </a:t>
            </a:r>
            <a:r>
              <a:rPr lang="es-ES_tradnl" sz="5000" dirty="0" err="1">
                <a:latin typeface="Raleway Light" charset="0"/>
                <a:ea typeface="Raleway Light" charset="0"/>
                <a:cs typeface="Raleway Light" charset="0"/>
              </a:rPr>
              <a:t>conception</a:t>
            </a:r>
            <a:endParaRPr lang="es-ES_tradnl" sz="5000" dirty="0">
              <a:latin typeface="Raleway Light" charset="0"/>
              <a:ea typeface="Raleway Light" charset="0"/>
              <a:cs typeface="Raleway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47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lear whitout slide number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12220</TotalTime>
  <Words>247</Words>
  <Application>Microsoft Macintosh PowerPoint</Application>
  <PresentationFormat>On-screen Show (16:9)</PresentationFormat>
  <Paragraphs>43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Calibri Light</vt:lpstr>
      <vt:lpstr>FontAwesome</vt:lpstr>
      <vt:lpstr>Helvetica Light</vt:lpstr>
      <vt:lpstr>Lato</vt:lpstr>
      <vt:lpstr>Lato Regular</vt:lpstr>
      <vt:lpstr>Raleway</vt:lpstr>
      <vt:lpstr>Raleway Black</vt:lpstr>
      <vt:lpstr>Raleway Light</vt:lpstr>
      <vt:lpstr>Diseño personalizado</vt:lpstr>
      <vt:lpstr>Clear whitout slide number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Isaac Rivera</dc:creator>
  <cp:lastModifiedBy>Rama Desplats</cp:lastModifiedBy>
  <cp:revision>359</cp:revision>
  <dcterms:created xsi:type="dcterms:W3CDTF">2016-05-27T21:17:44Z</dcterms:created>
  <dcterms:modified xsi:type="dcterms:W3CDTF">2018-02-05T21:45:20Z</dcterms:modified>
</cp:coreProperties>
</file>